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sldIdLst>
    <p:sldId id="257" r:id="rId2"/>
    <p:sldId id="260" r:id="rId3"/>
    <p:sldId id="333" r:id="rId4"/>
    <p:sldId id="258" r:id="rId5"/>
    <p:sldId id="334" r:id="rId6"/>
    <p:sldId id="263" r:id="rId7"/>
    <p:sldId id="335" r:id="rId8"/>
    <p:sldId id="322" r:id="rId9"/>
    <p:sldId id="332" r:id="rId10"/>
    <p:sldId id="331" r:id="rId11"/>
    <p:sldId id="309" r:id="rId12"/>
    <p:sldId id="312" r:id="rId13"/>
    <p:sldId id="315" r:id="rId14"/>
    <p:sldId id="320" r:id="rId15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OT-TsukuGo Pr5N R" panose="02020400000000000000" pitchFamily="18" charset="-128"/>
      <p:regular r:id="rId20"/>
    </p:embeddedFont>
    <p:embeddedFont>
      <p:font typeface="方正FW筑紫黑 简 R" panose="02000500000000000000" pitchFamily="2" charset="-122"/>
      <p:regular r:id="rId21"/>
    </p:embeddedFont>
    <p:embeddedFont>
      <p:font typeface="方正FW轻吟体 简 M" panose="02000600000000000000" pitchFamily="2" charset="-122"/>
      <p:regular r:id="rId22"/>
    </p:embeddedFont>
    <p:embeddedFont>
      <p:font typeface="霞鹜文楷 屏幕阅读版" panose="02000000000000000000" pitchFamily="2" charset="-122"/>
      <p:regular r:id="rId23"/>
    </p:embeddedFont>
    <p:embeddedFont>
      <p:font typeface="霞鹜文楷等宽" panose="02020809000000000000" pitchFamily="49" charset="-122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60E0"/>
    <a:srgbClr val="93A4ED"/>
    <a:srgbClr val="778DE8"/>
    <a:srgbClr val="578EF3"/>
    <a:srgbClr val="A4D4F4"/>
    <a:srgbClr val="77AAFF"/>
    <a:srgbClr val="5072FF"/>
    <a:srgbClr val="4466D6"/>
    <a:srgbClr val="BBDCFB"/>
    <a:srgbClr val="628D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52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4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339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4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">
            <a:extLst>
              <a:ext uri="{FF2B5EF4-FFF2-40B4-BE49-F238E27FC236}">
                <a16:creationId xmlns:a16="http://schemas.microsoft.com/office/drawing/2014/main" id="{2D93FFF6-C41B-137E-C72C-105FF3328432}"/>
              </a:ext>
            </a:extLst>
          </p:cNvPr>
          <p:cNvSpPr txBox="1"/>
          <p:nvPr userDrawn="1"/>
        </p:nvSpPr>
        <p:spPr>
          <a:xfrm>
            <a:off x="8592000" y="6027003"/>
            <a:ext cx="36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本作品不得商用</a:t>
            </a:r>
            <a:endParaRPr lang="en-US" altLang="zh-CN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No Commercial Use</a:t>
            </a:r>
          </a:p>
          <a:p>
            <a:pPr algn="r"/>
            <a:endParaRPr lang="en-US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altLang="zh-CN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©</a:t>
            </a:r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 2015-2023 SAM TOKI STUDIO</a:t>
            </a:r>
          </a:p>
        </p:txBody>
      </p:sp>
    </p:spTree>
    <p:extLst>
      <p:ext uri="{BB962C8B-B14F-4D97-AF65-F5344CB8AC3E}">
        <p14:creationId xmlns:p14="http://schemas.microsoft.com/office/powerpoint/2010/main" val="634215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mToki/IconDesign---Sam-Toki-Mouse-Cursors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BDC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方正FW轻吟体 简 M" panose="02000600000000000000" pitchFamily="2" charset="-122"/>
                <a:ea typeface="方正FW轻吟体 简 M" panose="02000600000000000000" pitchFamily="2" charset="-122"/>
                <a:cs typeface="汉仪文黑-85W" panose="00020600040101010101" pitchFamily="18" charset="-128"/>
              </a:rPr>
              <a:t>芙宁娜概念鼠标指针</a:t>
            </a:r>
            <a:endParaRPr lang="en-US" altLang="zh-CN" sz="3600" dirty="0">
              <a:latin typeface="方正FW轻吟体 简 M" panose="02000600000000000000" pitchFamily="2" charset="-122"/>
              <a:ea typeface="方正FW轻吟体 简 M" panose="02000600000000000000" pitchFamily="2" charset="-122"/>
              <a:cs typeface="汉仪文黑-85W" panose="00020600040101010101" pitchFamily="18" charset="-128"/>
            </a:endParaRPr>
          </a:p>
          <a:p>
            <a:r>
              <a:rPr lang="en-US" altLang="zh-CN" sz="2400" dirty="0" err="1">
                <a:latin typeface="方正FW轻吟体 简 M" panose="02000600000000000000" pitchFamily="2" charset="-122"/>
                <a:ea typeface="方正FW轻吟体 简 M" panose="02000600000000000000" pitchFamily="2" charset="-122"/>
                <a:cs typeface="汉仪文黑-85W" panose="00020600040101010101" pitchFamily="18" charset="-128"/>
              </a:rPr>
              <a:t>Furina</a:t>
            </a:r>
            <a:r>
              <a:rPr lang="en-US" altLang="zh-CN" sz="2400" dirty="0">
                <a:latin typeface="方正FW轻吟体 简 M" panose="02000600000000000000" pitchFamily="2" charset="-122"/>
                <a:ea typeface="方正FW轻吟体 简 M" panose="02000600000000000000" pitchFamily="2" charset="-122"/>
                <a:cs typeface="汉仪文黑-85W" panose="00020600040101010101" pitchFamily="18" charset="-128"/>
              </a:rPr>
              <a:t> Conceptual Mouse Cursors for Windows</a:t>
            </a:r>
          </a:p>
          <a:p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by SAM TOKI STUDIO</a:t>
            </a: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色彩与形状参考：</a:t>
            </a:r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Pixiv ID 109613979</a:t>
            </a:r>
          </a:p>
          <a:p>
            <a:endParaRPr lang="en-US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浏览或编辑工程文件前请先查看「版权说明」。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向下翻页即可浏览鼠标指针矢量图。若要编辑，请点击「仍要编辑」。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8051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Arrows">
            <a:extLst>
              <a:ext uri="{FF2B5EF4-FFF2-40B4-BE49-F238E27FC236}">
                <a16:creationId xmlns:a16="http://schemas.microsoft.com/office/drawing/2014/main" id="{57A1F2AD-0A1F-ED7C-F6F2-15DAA7D9FBD9}"/>
              </a:ext>
            </a:extLst>
          </p:cNvPr>
          <p:cNvGrpSpPr/>
          <p:nvPr/>
        </p:nvGrpSpPr>
        <p:grpSpPr>
          <a:xfrm>
            <a:off x="3024000" y="1188000"/>
            <a:ext cx="1152000" cy="4824000"/>
            <a:chOff x="3024000" y="1188000"/>
            <a:chExt cx="1152000" cy="4824000"/>
          </a:xfrm>
        </p:grpSpPr>
        <p:sp>
          <p:nvSpPr>
            <p:cNvPr id="11" name="Pointer">
              <a:extLst>
                <a:ext uri="{FF2B5EF4-FFF2-40B4-BE49-F238E27FC236}">
                  <a16:creationId xmlns:a16="http://schemas.microsoft.com/office/drawing/2014/main" id="{138B0643-83C7-A054-2C5D-0164DAEF83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24000" y="1188000"/>
              <a:ext cx="1152000" cy="216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048" h="1400405">
                  <a:moveTo>
                    <a:pt x="366424" y="0"/>
                  </a:moveTo>
                  <a:cubicBezTo>
                    <a:pt x="278266" y="214921"/>
                    <a:pt x="193684" y="414989"/>
                    <a:pt x="100970" y="629186"/>
                  </a:cubicBezTo>
                  <a:cubicBezTo>
                    <a:pt x="-163759" y="1240787"/>
                    <a:pt x="151860" y="1400469"/>
                    <a:pt x="364053" y="1400405"/>
                  </a:cubicBezTo>
                  <a:cubicBezTo>
                    <a:pt x="576246" y="1400341"/>
                    <a:pt x="893861" y="1248537"/>
                    <a:pt x="629922" y="628803"/>
                  </a:cubicBezTo>
                  <a:cubicBezTo>
                    <a:pt x="538467" y="414065"/>
                    <a:pt x="454935" y="213667"/>
                    <a:pt x="366424" y="0"/>
                  </a:cubicBezTo>
                  <a:close/>
                </a:path>
              </a:pathLst>
            </a:custGeom>
            <a:solidFill>
              <a:srgbClr val="A4D4F4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ointer">
              <a:extLst>
                <a:ext uri="{FF2B5EF4-FFF2-40B4-BE49-F238E27FC236}">
                  <a16:creationId xmlns:a16="http://schemas.microsoft.com/office/drawing/2014/main" id="{385A51EE-4EEA-4124-8AE0-7B420596FCBE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3024000" y="3852000"/>
              <a:ext cx="1152000" cy="216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048" h="1400405">
                  <a:moveTo>
                    <a:pt x="366424" y="0"/>
                  </a:moveTo>
                  <a:cubicBezTo>
                    <a:pt x="278266" y="214921"/>
                    <a:pt x="193684" y="414989"/>
                    <a:pt x="100970" y="629186"/>
                  </a:cubicBezTo>
                  <a:cubicBezTo>
                    <a:pt x="-163759" y="1240787"/>
                    <a:pt x="151860" y="1400469"/>
                    <a:pt x="364053" y="1400405"/>
                  </a:cubicBezTo>
                  <a:cubicBezTo>
                    <a:pt x="576246" y="1400341"/>
                    <a:pt x="893861" y="1248537"/>
                    <a:pt x="629922" y="628803"/>
                  </a:cubicBezTo>
                  <a:cubicBezTo>
                    <a:pt x="538467" y="414065"/>
                    <a:pt x="454935" y="213667"/>
                    <a:pt x="366424" y="0"/>
                  </a:cubicBezTo>
                  <a:close/>
                </a:path>
              </a:pathLst>
            </a:custGeom>
            <a:solidFill>
              <a:srgbClr val="578EF3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00799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Arrows">
            <a:extLst>
              <a:ext uri="{FF2B5EF4-FFF2-40B4-BE49-F238E27FC236}">
                <a16:creationId xmlns:a16="http://schemas.microsoft.com/office/drawing/2014/main" id="{6B66F431-93AF-62AD-8EAB-7EDCB82C3DA9}"/>
              </a:ext>
            </a:extLst>
          </p:cNvPr>
          <p:cNvGrpSpPr/>
          <p:nvPr/>
        </p:nvGrpSpPr>
        <p:grpSpPr>
          <a:xfrm rot="-5400000">
            <a:off x="3024000" y="1188000"/>
            <a:ext cx="1152000" cy="4824000"/>
            <a:chOff x="3024000" y="1188000"/>
            <a:chExt cx="1152000" cy="4824000"/>
          </a:xfrm>
        </p:grpSpPr>
        <p:sp>
          <p:nvSpPr>
            <p:cNvPr id="14" name="Pointer">
              <a:extLst>
                <a:ext uri="{FF2B5EF4-FFF2-40B4-BE49-F238E27FC236}">
                  <a16:creationId xmlns:a16="http://schemas.microsoft.com/office/drawing/2014/main" id="{AFBDD7DA-BBED-CDAC-116C-F36F1609BF5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24000" y="1188000"/>
              <a:ext cx="1152000" cy="216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048" h="1400405">
                  <a:moveTo>
                    <a:pt x="366424" y="0"/>
                  </a:moveTo>
                  <a:cubicBezTo>
                    <a:pt x="278266" y="214921"/>
                    <a:pt x="193684" y="414989"/>
                    <a:pt x="100970" y="629186"/>
                  </a:cubicBezTo>
                  <a:cubicBezTo>
                    <a:pt x="-163759" y="1240787"/>
                    <a:pt x="151860" y="1400469"/>
                    <a:pt x="364053" y="1400405"/>
                  </a:cubicBezTo>
                  <a:cubicBezTo>
                    <a:pt x="576246" y="1400341"/>
                    <a:pt x="893861" y="1248537"/>
                    <a:pt x="629922" y="628803"/>
                  </a:cubicBezTo>
                  <a:cubicBezTo>
                    <a:pt x="538467" y="414065"/>
                    <a:pt x="454935" y="213667"/>
                    <a:pt x="366424" y="0"/>
                  </a:cubicBezTo>
                  <a:close/>
                </a:path>
              </a:pathLst>
            </a:custGeom>
            <a:solidFill>
              <a:srgbClr val="A4D4F4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Pointer">
              <a:extLst>
                <a:ext uri="{FF2B5EF4-FFF2-40B4-BE49-F238E27FC236}">
                  <a16:creationId xmlns:a16="http://schemas.microsoft.com/office/drawing/2014/main" id="{B735DA20-DC87-0340-137C-07CAFDBB240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3024000" y="3852000"/>
              <a:ext cx="1152000" cy="216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048" h="1400405">
                  <a:moveTo>
                    <a:pt x="366424" y="0"/>
                  </a:moveTo>
                  <a:cubicBezTo>
                    <a:pt x="278266" y="214921"/>
                    <a:pt x="193684" y="414989"/>
                    <a:pt x="100970" y="629186"/>
                  </a:cubicBezTo>
                  <a:cubicBezTo>
                    <a:pt x="-163759" y="1240787"/>
                    <a:pt x="151860" y="1400469"/>
                    <a:pt x="364053" y="1400405"/>
                  </a:cubicBezTo>
                  <a:cubicBezTo>
                    <a:pt x="576246" y="1400341"/>
                    <a:pt x="893861" y="1248537"/>
                    <a:pt x="629922" y="628803"/>
                  </a:cubicBezTo>
                  <a:cubicBezTo>
                    <a:pt x="538467" y="414065"/>
                    <a:pt x="454935" y="213667"/>
                    <a:pt x="366424" y="0"/>
                  </a:cubicBezTo>
                  <a:close/>
                </a:path>
              </a:pathLst>
            </a:custGeom>
            <a:solidFill>
              <a:srgbClr val="578EF3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4825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Arrows">
            <a:extLst>
              <a:ext uri="{FF2B5EF4-FFF2-40B4-BE49-F238E27FC236}">
                <a16:creationId xmlns:a16="http://schemas.microsoft.com/office/drawing/2014/main" id="{8B281149-4819-05F6-4650-B693B8DC692C}"/>
              </a:ext>
            </a:extLst>
          </p:cNvPr>
          <p:cNvGrpSpPr/>
          <p:nvPr/>
        </p:nvGrpSpPr>
        <p:grpSpPr>
          <a:xfrm rot="-2700000">
            <a:off x="3024000" y="1188000"/>
            <a:ext cx="1152000" cy="4824000"/>
            <a:chOff x="3024000" y="1188000"/>
            <a:chExt cx="1152000" cy="4824000"/>
          </a:xfrm>
        </p:grpSpPr>
        <p:sp>
          <p:nvSpPr>
            <p:cNvPr id="20" name="Pointer">
              <a:extLst>
                <a:ext uri="{FF2B5EF4-FFF2-40B4-BE49-F238E27FC236}">
                  <a16:creationId xmlns:a16="http://schemas.microsoft.com/office/drawing/2014/main" id="{337FCB8B-08DB-2C31-E953-16A99A2516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24000" y="1188000"/>
              <a:ext cx="1152000" cy="216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048" h="1400405">
                  <a:moveTo>
                    <a:pt x="366424" y="0"/>
                  </a:moveTo>
                  <a:cubicBezTo>
                    <a:pt x="278266" y="214921"/>
                    <a:pt x="193684" y="414989"/>
                    <a:pt x="100970" y="629186"/>
                  </a:cubicBezTo>
                  <a:cubicBezTo>
                    <a:pt x="-163759" y="1240787"/>
                    <a:pt x="151860" y="1400469"/>
                    <a:pt x="364053" y="1400405"/>
                  </a:cubicBezTo>
                  <a:cubicBezTo>
                    <a:pt x="576246" y="1400341"/>
                    <a:pt x="893861" y="1248537"/>
                    <a:pt x="629922" y="628803"/>
                  </a:cubicBezTo>
                  <a:cubicBezTo>
                    <a:pt x="538467" y="414065"/>
                    <a:pt x="454935" y="213667"/>
                    <a:pt x="366424" y="0"/>
                  </a:cubicBezTo>
                  <a:close/>
                </a:path>
              </a:pathLst>
            </a:custGeom>
            <a:solidFill>
              <a:srgbClr val="A4D4F4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ointer">
              <a:extLst>
                <a:ext uri="{FF2B5EF4-FFF2-40B4-BE49-F238E27FC236}">
                  <a16:creationId xmlns:a16="http://schemas.microsoft.com/office/drawing/2014/main" id="{2CA2D6DA-1365-9A4D-9C7D-DA7F959C5D1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3024000" y="3852000"/>
              <a:ext cx="1152000" cy="216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048" h="1400405">
                  <a:moveTo>
                    <a:pt x="366424" y="0"/>
                  </a:moveTo>
                  <a:cubicBezTo>
                    <a:pt x="278266" y="214921"/>
                    <a:pt x="193684" y="414989"/>
                    <a:pt x="100970" y="629186"/>
                  </a:cubicBezTo>
                  <a:cubicBezTo>
                    <a:pt x="-163759" y="1240787"/>
                    <a:pt x="151860" y="1400469"/>
                    <a:pt x="364053" y="1400405"/>
                  </a:cubicBezTo>
                  <a:cubicBezTo>
                    <a:pt x="576246" y="1400341"/>
                    <a:pt x="893861" y="1248537"/>
                    <a:pt x="629922" y="628803"/>
                  </a:cubicBezTo>
                  <a:cubicBezTo>
                    <a:pt x="538467" y="414065"/>
                    <a:pt x="454935" y="213667"/>
                    <a:pt x="366424" y="0"/>
                  </a:cubicBezTo>
                  <a:close/>
                </a:path>
              </a:pathLst>
            </a:custGeom>
            <a:solidFill>
              <a:srgbClr val="578EF3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5084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Arrows">
            <a:extLst>
              <a:ext uri="{FF2B5EF4-FFF2-40B4-BE49-F238E27FC236}">
                <a16:creationId xmlns:a16="http://schemas.microsoft.com/office/drawing/2014/main" id="{D329ADD9-7F70-44D0-AEA8-62708BE69CFA}"/>
              </a:ext>
            </a:extLst>
          </p:cNvPr>
          <p:cNvGrpSpPr/>
          <p:nvPr/>
        </p:nvGrpSpPr>
        <p:grpSpPr>
          <a:xfrm rot="-8100000">
            <a:off x="3024000" y="1188000"/>
            <a:ext cx="1152000" cy="4824000"/>
            <a:chOff x="3024000" y="1188000"/>
            <a:chExt cx="1152000" cy="4824000"/>
          </a:xfrm>
        </p:grpSpPr>
        <p:sp>
          <p:nvSpPr>
            <p:cNvPr id="14" name="Pointer">
              <a:extLst>
                <a:ext uri="{FF2B5EF4-FFF2-40B4-BE49-F238E27FC236}">
                  <a16:creationId xmlns:a16="http://schemas.microsoft.com/office/drawing/2014/main" id="{33D102EB-98AF-FEEE-7286-79F98CB766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24000" y="1188000"/>
              <a:ext cx="1152000" cy="216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048" h="1400405">
                  <a:moveTo>
                    <a:pt x="366424" y="0"/>
                  </a:moveTo>
                  <a:cubicBezTo>
                    <a:pt x="278266" y="214921"/>
                    <a:pt x="193684" y="414989"/>
                    <a:pt x="100970" y="629186"/>
                  </a:cubicBezTo>
                  <a:cubicBezTo>
                    <a:pt x="-163759" y="1240787"/>
                    <a:pt x="151860" y="1400469"/>
                    <a:pt x="364053" y="1400405"/>
                  </a:cubicBezTo>
                  <a:cubicBezTo>
                    <a:pt x="576246" y="1400341"/>
                    <a:pt x="893861" y="1248537"/>
                    <a:pt x="629922" y="628803"/>
                  </a:cubicBezTo>
                  <a:cubicBezTo>
                    <a:pt x="538467" y="414065"/>
                    <a:pt x="454935" y="213667"/>
                    <a:pt x="366424" y="0"/>
                  </a:cubicBezTo>
                  <a:close/>
                </a:path>
              </a:pathLst>
            </a:custGeom>
            <a:solidFill>
              <a:srgbClr val="A4D4F4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Pointer">
              <a:extLst>
                <a:ext uri="{FF2B5EF4-FFF2-40B4-BE49-F238E27FC236}">
                  <a16:creationId xmlns:a16="http://schemas.microsoft.com/office/drawing/2014/main" id="{66E8272C-0F97-070B-E382-2B4A687CC46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3024000" y="3852000"/>
              <a:ext cx="1152000" cy="216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048" h="1400405">
                  <a:moveTo>
                    <a:pt x="366424" y="0"/>
                  </a:moveTo>
                  <a:cubicBezTo>
                    <a:pt x="278266" y="214921"/>
                    <a:pt x="193684" y="414989"/>
                    <a:pt x="100970" y="629186"/>
                  </a:cubicBezTo>
                  <a:cubicBezTo>
                    <a:pt x="-163759" y="1240787"/>
                    <a:pt x="151860" y="1400469"/>
                    <a:pt x="364053" y="1400405"/>
                  </a:cubicBezTo>
                  <a:cubicBezTo>
                    <a:pt x="576246" y="1400341"/>
                    <a:pt x="893861" y="1248537"/>
                    <a:pt x="629922" y="628803"/>
                  </a:cubicBezTo>
                  <a:cubicBezTo>
                    <a:pt x="538467" y="414065"/>
                    <a:pt x="454935" y="213667"/>
                    <a:pt x="366424" y="0"/>
                  </a:cubicBezTo>
                  <a:close/>
                </a:path>
              </a:pathLst>
            </a:custGeom>
            <a:solidFill>
              <a:srgbClr val="578EF3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3203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4060E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3DA27959-6093-7354-289A-0D741CA2CBDE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E0B9D6E8-949C-F251-DCAF-63A2A59BD86B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C553AA6E-7C02-980B-FE74-D681346021A7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9981ADF0-598D-5266-EEAD-D0121D50196D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6D2BC0C8-0E66-DCC5-4888-90CD0405CFEB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2405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BDC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版权说明 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Legal Info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STMC.zip </a:t>
            </a: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及其内容物遵循 </a:t>
            </a: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CC BY-NC-SA 3.0 </a:t>
            </a: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协议，允许任意传播，但转载必须注明出处。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若仅在电脑录屏中展示此套鼠标指针，则无需注明鼠标指针作者。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仅供个人免费使用，不得商用（任何盈利行为）。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其他内容（例如工程文件）保留版权。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STMC.zip and its contents are released under the CC BY-NC-SA 3.0 license.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You may freely distribute them, but a reference is required when reposting.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Reference is not required if you are simply showing the mouse cursors in a screen recording.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For free personal use only. No commercial use.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Other contents such as the project files are copyrighted.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ja-JP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工程文件禁止任意传播。且编辑后的鼠标指针仅允许个人使用，禁止分享。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Do not distribute this project file.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Besides, mouse cursors edited by you can only be used by you. </a:t>
            </a:r>
            <a:r>
              <a:rPr kumimoji="0" lang="en-US" altLang="ja-JP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Do not share them with anyone.</a:t>
            </a: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© 2015-2023 SAM TOKI STUDIO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  <a:hlinkClick r:id="rId2"/>
              </a:rPr>
              <a:t>https://github.com/SamToki/IconDesign---Sam-Toki-Mouse-Cursors</a:t>
            </a:r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「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原神</a:t>
            </a:r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」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是 </a:t>
            </a:r>
            <a:r>
              <a:rPr lang="en-US" altLang="ja-JP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miHoYo Inc.</a:t>
            </a:r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 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的商标。</a:t>
            </a:r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“Genshin Impact” is a trademark of miHoYo Inc.</a:t>
            </a:r>
          </a:p>
        </p:txBody>
      </p:sp>
    </p:spTree>
    <p:extLst>
      <p:ext uri="{BB962C8B-B14F-4D97-AF65-F5344CB8AC3E}">
        <p14:creationId xmlns:p14="http://schemas.microsoft.com/office/powerpoint/2010/main" val="3810020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BDC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ydro Logo">
            <a:extLst>
              <a:ext uri="{FF2B5EF4-FFF2-40B4-BE49-F238E27FC236}">
                <a16:creationId xmlns:a16="http://schemas.microsoft.com/office/drawing/2014/main" id="{EA032A7B-30F8-99E1-4E47-07B10DE133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143" y="549000"/>
            <a:ext cx="5485714" cy="5760000"/>
          </a:xfrm>
          <a:prstGeom prst="rect">
            <a:avLst/>
          </a:prstGeom>
        </p:spPr>
      </p:pic>
      <p:grpSp>
        <p:nvGrpSpPr>
          <p:cNvPr id="7" name="Group Hydro Spinner">
            <a:extLst>
              <a:ext uri="{FF2B5EF4-FFF2-40B4-BE49-F238E27FC236}">
                <a16:creationId xmlns:a16="http://schemas.microsoft.com/office/drawing/2014/main" id="{00432CDC-DE82-0EBE-E477-C33EB6A9DE7C}"/>
              </a:ext>
            </a:extLst>
          </p:cNvPr>
          <p:cNvGrpSpPr>
            <a:grpSpLocks noChangeAspect="1"/>
          </p:cNvGrpSpPr>
          <p:nvPr/>
        </p:nvGrpSpPr>
        <p:grpSpPr>
          <a:xfrm>
            <a:off x="5171942" y="3689634"/>
            <a:ext cx="1800000" cy="1800061"/>
            <a:chOff x="5171942" y="3689634"/>
            <a:chExt cx="1800000" cy="1800061"/>
          </a:xfrm>
        </p:grpSpPr>
        <p:sp>
          <p:nvSpPr>
            <p:cNvPr id="5" name="Hydro Spinner Bg">
              <a:extLst>
                <a:ext uri="{FF2B5EF4-FFF2-40B4-BE49-F238E27FC236}">
                  <a16:creationId xmlns:a16="http://schemas.microsoft.com/office/drawing/2014/main" id="{9D8A096A-E661-F6D3-D6A9-5C35D1D8B2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1942" y="3689634"/>
              <a:ext cx="1800000" cy="1800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Hydro Spinner Fg">
              <a:extLst>
                <a:ext uri="{FF2B5EF4-FFF2-40B4-BE49-F238E27FC236}">
                  <a16:creationId xmlns:a16="http://schemas.microsoft.com/office/drawing/2014/main" id="{84B71AB7-2699-AE75-9226-3635CAB2E6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2403" y="3689695"/>
              <a:ext cx="1771236" cy="180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0 w 2015711"/>
                <a:gd name="connsiteY0" fmla="*/ 0 h 2966628"/>
                <a:gd name="connsiteX1" fmla="*/ 724 w 2015711"/>
                <a:gd name="connsiteY1" fmla="*/ 1881646 h 2966628"/>
                <a:gd name="connsiteX2" fmla="*/ 1235246 w 2015711"/>
                <a:gd name="connsiteY2" fmla="*/ 2903593 h 2966628"/>
                <a:gd name="connsiteX3" fmla="*/ 1674261 w 2015711"/>
                <a:gd name="connsiteY3" fmla="*/ 1247113 h 2966628"/>
                <a:gd name="connsiteX4" fmla="*/ 0 w 2015711"/>
                <a:gd name="connsiteY4" fmla="*/ 0 h 2966628"/>
                <a:gd name="connsiteX0" fmla="*/ 0 w 1968054"/>
                <a:gd name="connsiteY0" fmla="*/ 0 h 2340194"/>
                <a:gd name="connsiteX1" fmla="*/ 724 w 1968054"/>
                <a:gd name="connsiteY1" fmla="*/ 1881646 h 2340194"/>
                <a:gd name="connsiteX2" fmla="*/ 958071 w 1968054"/>
                <a:gd name="connsiteY2" fmla="*/ 1325685 h 2340194"/>
                <a:gd name="connsiteX3" fmla="*/ 1674261 w 1968054"/>
                <a:gd name="connsiteY3" fmla="*/ 1247113 h 2340194"/>
                <a:gd name="connsiteX4" fmla="*/ 0 w 1968054"/>
                <a:gd name="connsiteY4" fmla="*/ 0 h 2340194"/>
                <a:gd name="connsiteX0" fmla="*/ 0 w 1962489"/>
                <a:gd name="connsiteY0" fmla="*/ 0 h 3562371"/>
                <a:gd name="connsiteX1" fmla="*/ 253261 w 1962489"/>
                <a:gd name="connsiteY1" fmla="*/ 3244623 h 3562371"/>
                <a:gd name="connsiteX2" fmla="*/ 958071 w 1962489"/>
                <a:gd name="connsiteY2" fmla="*/ 1325685 h 3562371"/>
                <a:gd name="connsiteX3" fmla="*/ 1674261 w 1962489"/>
                <a:gd name="connsiteY3" fmla="*/ 1247113 h 3562371"/>
                <a:gd name="connsiteX4" fmla="*/ 0 w 1962489"/>
                <a:gd name="connsiteY4" fmla="*/ 0 h 3562371"/>
                <a:gd name="connsiteX0" fmla="*/ 0 w 1947090"/>
                <a:gd name="connsiteY0" fmla="*/ 126348 h 2315258"/>
                <a:gd name="connsiteX1" fmla="*/ 237862 w 1947090"/>
                <a:gd name="connsiteY1" fmla="*/ 1997510 h 2315258"/>
                <a:gd name="connsiteX2" fmla="*/ 942672 w 1947090"/>
                <a:gd name="connsiteY2" fmla="*/ 78572 h 2315258"/>
                <a:gd name="connsiteX3" fmla="*/ 1658862 w 1947090"/>
                <a:gd name="connsiteY3" fmla="*/ 0 h 2315258"/>
                <a:gd name="connsiteX4" fmla="*/ 0 w 1947090"/>
                <a:gd name="connsiteY4" fmla="*/ 126348 h 2315258"/>
                <a:gd name="connsiteX0" fmla="*/ 0 w 1947090"/>
                <a:gd name="connsiteY0" fmla="*/ 653527 h 2842437"/>
                <a:gd name="connsiteX1" fmla="*/ 237862 w 1947090"/>
                <a:gd name="connsiteY1" fmla="*/ 2524689 h 2842437"/>
                <a:gd name="connsiteX2" fmla="*/ 942672 w 1947090"/>
                <a:gd name="connsiteY2" fmla="*/ 605751 h 2842437"/>
                <a:gd name="connsiteX3" fmla="*/ 1658862 w 1947090"/>
                <a:gd name="connsiteY3" fmla="*/ 527179 h 2842437"/>
                <a:gd name="connsiteX4" fmla="*/ 0 w 1947090"/>
                <a:gd name="connsiteY4" fmla="*/ 653527 h 2842437"/>
                <a:gd name="connsiteX0" fmla="*/ 0 w 1928894"/>
                <a:gd name="connsiteY0" fmla="*/ 653527 h 2795277"/>
                <a:gd name="connsiteX1" fmla="*/ 237862 w 1928894"/>
                <a:gd name="connsiteY1" fmla="*/ 2524689 h 2795277"/>
                <a:gd name="connsiteX2" fmla="*/ 942672 w 1928894"/>
                <a:gd name="connsiteY2" fmla="*/ 605751 h 2795277"/>
                <a:gd name="connsiteX3" fmla="*/ 1658862 w 1928894"/>
                <a:gd name="connsiteY3" fmla="*/ 527179 h 2795277"/>
                <a:gd name="connsiteX4" fmla="*/ 0 w 1928894"/>
                <a:gd name="connsiteY4" fmla="*/ 653527 h 2795277"/>
                <a:gd name="connsiteX0" fmla="*/ 0 w 2076486"/>
                <a:gd name="connsiteY0" fmla="*/ 653527 h 2795277"/>
                <a:gd name="connsiteX1" fmla="*/ 237862 w 2076486"/>
                <a:gd name="connsiteY1" fmla="*/ 2524689 h 2795277"/>
                <a:gd name="connsiteX2" fmla="*/ 942672 w 2076486"/>
                <a:gd name="connsiteY2" fmla="*/ 605751 h 2795277"/>
                <a:gd name="connsiteX3" fmla="*/ 1658862 w 2076486"/>
                <a:gd name="connsiteY3" fmla="*/ 527179 h 2795277"/>
                <a:gd name="connsiteX4" fmla="*/ 0 w 2076486"/>
                <a:gd name="connsiteY4" fmla="*/ 653527 h 2795277"/>
                <a:gd name="connsiteX0" fmla="*/ 0 w 1658946"/>
                <a:gd name="connsiteY0" fmla="*/ 989533 h 3131283"/>
                <a:gd name="connsiteX1" fmla="*/ 237862 w 1658946"/>
                <a:gd name="connsiteY1" fmla="*/ 2860695 h 3131283"/>
                <a:gd name="connsiteX2" fmla="*/ 942672 w 1658946"/>
                <a:gd name="connsiteY2" fmla="*/ 941757 h 3131283"/>
                <a:gd name="connsiteX3" fmla="*/ 1658862 w 1658946"/>
                <a:gd name="connsiteY3" fmla="*/ 863185 h 3131283"/>
                <a:gd name="connsiteX4" fmla="*/ 0 w 1658946"/>
                <a:gd name="connsiteY4" fmla="*/ 989533 h 3131283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2897509"/>
                <a:gd name="connsiteX1" fmla="*/ 699821 w 1658946"/>
                <a:gd name="connsiteY1" fmla="*/ 2897391 h 2897509"/>
                <a:gd name="connsiteX2" fmla="*/ 942672 w 1658946"/>
                <a:gd name="connsiteY2" fmla="*/ 941757 h 2897509"/>
                <a:gd name="connsiteX3" fmla="*/ 1658862 w 1658946"/>
                <a:gd name="connsiteY3" fmla="*/ 863185 h 2897509"/>
                <a:gd name="connsiteX4" fmla="*/ 0 w 1658946"/>
                <a:gd name="connsiteY4" fmla="*/ 989533 h 2897509"/>
                <a:gd name="connsiteX0" fmla="*/ 0 w 1658946"/>
                <a:gd name="connsiteY0" fmla="*/ 989533 h 2947654"/>
                <a:gd name="connsiteX1" fmla="*/ 699821 w 1658946"/>
                <a:gd name="connsiteY1" fmla="*/ 2897391 h 2947654"/>
                <a:gd name="connsiteX2" fmla="*/ 878871 w 1658946"/>
                <a:gd name="connsiteY2" fmla="*/ 2269861 h 2947654"/>
                <a:gd name="connsiteX3" fmla="*/ 942672 w 1658946"/>
                <a:gd name="connsiteY3" fmla="*/ 941757 h 2947654"/>
                <a:gd name="connsiteX4" fmla="*/ 1658862 w 1658946"/>
                <a:gd name="connsiteY4" fmla="*/ 863185 h 2947654"/>
                <a:gd name="connsiteX5" fmla="*/ 0 w 1658946"/>
                <a:gd name="connsiteY5" fmla="*/ 989533 h 2947654"/>
                <a:gd name="connsiteX0" fmla="*/ 0 w 1658946"/>
                <a:gd name="connsiteY0" fmla="*/ 989533 h 2947654"/>
                <a:gd name="connsiteX1" fmla="*/ 699821 w 1658946"/>
                <a:gd name="connsiteY1" fmla="*/ 2897391 h 2947654"/>
                <a:gd name="connsiteX2" fmla="*/ 878871 w 1658946"/>
                <a:gd name="connsiteY2" fmla="*/ 2269861 h 2947654"/>
                <a:gd name="connsiteX3" fmla="*/ 942672 w 1658946"/>
                <a:gd name="connsiteY3" fmla="*/ 941757 h 2947654"/>
                <a:gd name="connsiteX4" fmla="*/ 1658862 w 1658946"/>
                <a:gd name="connsiteY4" fmla="*/ 863185 h 2947654"/>
                <a:gd name="connsiteX5" fmla="*/ 0 w 1658946"/>
                <a:gd name="connsiteY5" fmla="*/ 989533 h 2947654"/>
                <a:gd name="connsiteX0" fmla="*/ 0 w 1658946"/>
                <a:gd name="connsiteY0" fmla="*/ 989533 h 2934188"/>
                <a:gd name="connsiteX1" fmla="*/ 699821 w 1658946"/>
                <a:gd name="connsiteY1" fmla="*/ 2897391 h 2934188"/>
                <a:gd name="connsiteX2" fmla="*/ 1420902 w 1658946"/>
                <a:gd name="connsiteY2" fmla="*/ 2149290 h 2934188"/>
                <a:gd name="connsiteX3" fmla="*/ 942672 w 1658946"/>
                <a:gd name="connsiteY3" fmla="*/ 941757 h 2934188"/>
                <a:gd name="connsiteX4" fmla="*/ 1658862 w 1658946"/>
                <a:gd name="connsiteY4" fmla="*/ 863185 h 2934188"/>
                <a:gd name="connsiteX5" fmla="*/ 0 w 1658946"/>
                <a:gd name="connsiteY5" fmla="*/ 989533 h 2934188"/>
                <a:gd name="connsiteX0" fmla="*/ 0 w 1658946"/>
                <a:gd name="connsiteY0" fmla="*/ 989533 h 2934186"/>
                <a:gd name="connsiteX1" fmla="*/ 699821 w 1658946"/>
                <a:gd name="connsiteY1" fmla="*/ 2897391 h 2934186"/>
                <a:gd name="connsiteX2" fmla="*/ 1420902 w 1658946"/>
                <a:gd name="connsiteY2" fmla="*/ 2149290 h 2934186"/>
                <a:gd name="connsiteX3" fmla="*/ 942672 w 1658946"/>
                <a:gd name="connsiteY3" fmla="*/ 941757 h 2934186"/>
                <a:gd name="connsiteX4" fmla="*/ 1658862 w 1658946"/>
                <a:gd name="connsiteY4" fmla="*/ 863185 h 2934186"/>
                <a:gd name="connsiteX5" fmla="*/ 0 w 1658946"/>
                <a:gd name="connsiteY5" fmla="*/ 989533 h 2934186"/>
                <a:gd name="connsiteX0" fmla="*/ 0 w 1658946"/>
                <a:gd name="connsiteY0" fmla="*/ 989533 h 2930554"/>
                <a:gd name="connsiteX1" fmla="*/ 699821 w 1658946"/>
                <a:gd name="connsiteY1" fmla="*/ 2897391 h 2930554"/>
                <a:gd name="connsiteX2" fmla="*/ 1420902 w 1658946"/>
                <a:gd name="connsiteY2" fmla="*/ 2149290 h 2930554"/>
                <a:gd name="connsiteX3" fmla="*/ 942672 w 1658946"/>
                <a:gd name="connsiteY3" fmla="*/ 941757 h 2930554"/>
                <a:gd name="connsiteX4" fmla="*/ 1658862 w 1658946"/>
                <a:gd name="connsiteY4" fmla="*/ 863185 h 2930554"/>
                <a:gd name="connsiteX5" fmla="*/ 0 w 1658946"/>
                <a:gd name="connsiteY5" fmla="*/ 989533 h 2930554"/>
                <a:gd name="connsiteX0" fmla="*/ 0 w 1672994"/>
                <a:gd name="connsiteY0" fmla="*/ 665980 h 2607001"/>
                <a:gd name="connsiteX1" fmla="*/ 699821 w 1672994"/>
                <a:gd name="connsiteY1" fmla="*/ 2573838 h 2607001"/>
                <a:gd name="connsiteX2" fmla="*/ 1420902 w 1672994"/>
                <a:gd name="connsiteY2" fmla="*/ 1825737 h 2607001"/>
                <a:gd name="connsiteX3" fmla="*/ 831802 w 1672994"/>
                <a:gd name="connsiteY3" fmla="*/ 723048 h 2607001"/>
                <a:gd name="connsiteX4" fmla="*/ 1658862 w 1672994"/>
                <a:gd name="connsiteY4" fmla="*/ 539632 h 2607001"/>
                <a:gd name="connsiteX5" fmla="*/ 0 w 1672994"/>
                <a:gd name="connsiteY5" fmla="*/ 665980 h 2607001"/>
                <a:gd name="connsiteX0" fmla="*/ 0 w 1669950"/>
                <a:gd name="connsiteY0" fmla="*/ 691153 h 2632174"/>
                <a:gd name="connsiteX1" fmla="*/ 699821 w 1669950"/>
                <a:gd name="connsiteY1" fmla="*/ 2599011 h 2632174"/>
                <a:gd name="connsiteX2" fmla="*/ 1420902 w 1669950"/>
                <a:gd name="connsiteY2" fmla="*/ 1850910 h 2632174"/>
                <a:gd name="connsiteX3" fmla="*/ 831802 w 1669950"/>
                <a:gd name="connsiteY3" fmla="*/ 748221 h 2632174"/>
                <a:gd name="connsiteX4" fmla="*/ 1655782 w 1669950"/>
                <a:gd name="connsiteY4" fmla="*/ 480929 h 2632174"/>
                <a:gd name="connsiteX5" fmla="*/ 0 w 1669950"/>
                <a:gd name="connsiteY5" fmla="*/ 691153 h 2632174"/>
                <a:gd name="connsiteX0" fmla="*/ 0 w 1678802"/>
                <a:gd name="connsiteY0" fmla="*/ 701391 h 2642412"/>
                <a:gd name="connsiteX1" fmla="*/ 699821 w 1678802"/>
                <a:gd name="connsiteY1" fmla="*/ 2609249 h 2642412"/>
                <a:gd name="connsiteX2" fmla="*/ 1420902 w 1678802"/>
                <a:gd name="connsiteY2" fmla="*/ 1861148 h 2642412"/>
                <a:gd name="connsiteX3" fmla="*/ 996701 w 1678802"/>
                <a:gd name="connsiteY3" fmla="*/ 992366 h 2642412"/>
                <a:gd name="connsiteX4" fmla="*/ 1655782 w 1678802"/>
                <a:gd name="connsiteY4" fmla="*/ 491167 h 2642412"/>
                <a:gd name="connsiteX5" fmla="*/ 0 w 1678802"/>
                <a:gd name="connsiteY5" fmla="*/ 701391 h 2642412"/>
                <a:gd name="connsiteX0" fmla="*/ 0 w 1661694"/>
                <a:gd name="connsiteY0" fmla="*/ 574121 h 2515142"/>
                <a:gd name="connsiteX1" fmla="*/ 699821 w 1661694"/>
                <a:gd name="connsiteY1" fmla="*/ 2481979 h 2515142"/>
                <a:gd name="connsiteX2" fmla="*/ 1420902 w 1661694"/>
                <a:gd name="connsiteY2" fmla="*/ 1733878 h 2515142"/>
                <a:gd name="connsiteX3" fmla="*/ 996701 w 1661694"/>
                <a:gd name="connsiteY3" fmla="*/ 865096 h 2515142"/>
                <a:gd name="connsiteX4" fmla="*/ 1638293 w 1661694"/>
                <a:gd name="connsiteY4" fmla="*/ 848722 h 2515142"/>
                <a:gd name="connsiteX5" fmla="*/ 0 w 1661694"/>
                <a:gd name="connsiteY5" fmla="*/ 574121 h 2515142"/>
                <a:gd name="connsiteX0" fmla="*/ 0 w 1638645"/>
                <a:gd name="connsiteY0" fmla="*/ 654998 h 2596019"/>
                <a:gd name="connsiteX1" fmla="*/ 699821 w 1638645"/>
                <a:gd name="connsiteY1" fmla="*/ 2562856 h 2596019"/>
                <a:gd name="connsiteX2" fmla="*/ 1420902 w 1638645"/>
                <a:gd name="connsiteY2" fmla="*/ 1814755 h 2596019"/>
                <a:gd name="connsiteX3" fmla="*/ 996701 w 1638645"/>
                <a:gd name="connsiteY3" fmla="*/ 945973 h 2596019"/>
                <a:gd name="connsiteX4" fmla="*/ 1638293 w 1638645"/>
                <a:gd name="connsiteY4" fmla="*/ 929599 h 2596019"/>
                <a:gd name="connsiteX5" fmla="*/ 0 w 1638645"/>
                <a:gd name="connsiteY5" fmla="*/ 654998 h 2596019"/>
                <a:gd name="connsiteX0" fmla="*/ 0 w 1640402"/>
                <a:gd name="connsiteY0" fmla="*/ 654998 h 2596019"/>
                <a:gd name="connsiteX1" fmla="*/ 699821 w 1640402"/>
                <a:gd name="connsiteY1" fmla="*/ 2562856 h 2596019"/>
                <a:gd name="connsiteX2" fmla="*/ 1420902 w 1640402"/>
                <a:gd name="connsiteY2" fmla="*/ 1814755 h 2596019"/>
                <a:gd name="connsiteX3" fmla="*/ 996701 w 1640402"/>
                <a:gd name="connsiteY3" fmla="*/ 945973 h 2596019"/>
                <a:gd name="connsiteX4" fmla="*/ 1638293 w 1640402"/>
                <a:gd name="connsiteY4" fmla="*/ 929599 h 2596019"/>
                <a:gd name="connsiteX5" fmla="*/ 0 w 1640402"/>
                <a:gd name="connsiteY5" fmla="*/ 654998 h 2596019"/>
                <a:gd name="connsiteX0" fmla="*/ 0 w 1638946"/>
                <a:gd name="connsiteY0" fmla="*/ 689436 h 2630457"/>
                <a:gd name="connsiteX1" fmla="*/ 699821 w 1638946"/>
                <a:gd name="connsiteY1" fmla="*/ 2597294 h 2630457"/>
                <a:gd name="connsiteX2" fmla="*/ 1420902 w 1638946"/>
                <a:gd name="connsiteY2" fmla="*/ 1849193 h 2630457"/>
                <a:gd name="connsiteX3" fmla="*/ 996701 w 1638946"/>
                <a:gd name="connsiteY3" fmla="*/ 980411 h 2630457"/>
                <a:gd name="connsiteX4" fmla="*/ 1638293 w 1638946"/>
                <a:gd name="connsiteY4" fmla="*/ 964037 h 2630457"/>
                <a:gd name="connsiteX5" fmla="*/ 0 w 1638946"/>
                <a:gd name="connsiteY5" fmla="*/ 689436 h 2630457"/>
                <a:gd name="connsiteX0" fmla="*/ 0 w 1638946"/>
                <a:gd name="connsiteY0" fmla="*/ 689438 h 2630459"/>
                <a:gd name="connsiteX1" fmla="*/ 699821 w 1638946"/>
                <a:gd name="connsiteY1" fmla="*/ 2597296 h 2630459"/>
                <a:gd name="connsiteX2" fmla="*/ 1420902 w 1638946"/>
                <a:gd name="connsiteY2" fmla="*/ 1849195 h 2630459"/>
                <a:gd name="connsiteX3" fmla="*/ 996701 w 1638946"/>
                <a:gd name="connsiteY3" fmla="*/ 980413 h 2630459"/>
                <a:gd name="connsiteX4" fmla="*/ 1638293 w 1638946"/>
                <a:gd name="connsiteY4" fmla="*/ 964039 h 2630459"/>
                <a:gd name="connsiteX5" fmla="*/ 0 w 1638946"/>
                <a:gd name="connsiteY5" fmla="*/ 689438 h 2630459"/>
                <a:gd name="connsiteX0" fmla="*/ 0 w 1638874"/>
                <a:gd name="connsiteY0" fmla="*/ 689438 h 2630459"/>
                <a:gd name="connsiteX1" fmla="*/ 699821 w 1638874"/>
                <a:gd name="connsiteY1" fmla="*/ 2597296 h 2630459"/>
                <a:gd name="connsiteX2" fmla="*/ 1420902 w 1638874"/>
                <a:gd name="connsiteY2" fmla="*/ 1849195 h 2630459"/>
                <a:gd name="connsiteX3" fmla="*/ 996701 w 1638874"/>
                <a:gd name="connsiteY3" fmla="*/ 980413 h 2630459"/>
                <a:gd name="connsiteX4" fmla="*/ 1638293 w 1638874"/>
                <a:gd name="connsiteY4" fmla="*/ 964039 h 2630459"/>
                <a:gd name="connsiteX5" fmla="*/ 0 w 1638874"/>
                <a:gd name="connsiteY5" fmla="*/ 689438 h 2630459"/>
                <a:gd name="connsiteX0" fmla="*/ 0 w 1660113"/>
                <a:gd name="connsiteY0" fmla="*/ 574927 h 2515948"/>
                <a:gd name="connsiteX1" fmla="*/ 699821 w 1660113"/>
                <a:gd name="connsiteY1" fmla="*/ 2482785 h 2515948"/>
                <a:gd name="connsiteX2" fmla="*/ 1420902 w 1660113"/>
                <a:gd name="connsiteY2" fmla="*/ 1734684 h 2515948"/>
                <a:gd name="connsiteX3" fmla="*/ 1001698 w 1660113"/>
                <a:gd name="connsiteY3" fmla="*/ 891420 h 2515948"/>
                <a:gd name="connsiteX4" fmla="*/ 1638293 w 1660113"/>
                <a:gd name="connsiteY4" fmla="*/ 849528 h 2515948"/>
                <a:gd name="connsiteX5" fmla="*/ 0 w 1660113"/>
                <a:gd name="connsiteY5" fmla="*/ 574927 h 2515948"/>
                <a:gd name="connsiteX0" fmla="*/ 0 w 1640059"/>
                <a:gd name="connsiteY0" fmla="*/ 818554 h 2759575"/>
                <a:gd name="connsiteX1" fmla="*/ 699821 w 1640059"/>
                <a:gd name="connsiteY1" fmla="*/ 2726412 h 2759575"/>
                <a:gd name="connsiteX2" fmla="*/ 1420902 w 1640059"/>
                <a:gd name="connsiteY2" fmla="*/ 1978311 h 2759575"/>
                <a:gd name="connsiteX3" fmla="*/ 1001698 w 1640059"/>
                <a:gd name="connsiteY3" fmla="*/ 1135047 h 2759575"/>
                <a:gd name="connsiteX4" fmla="*/ 1638293 w 1640059"/>
                <a:gd name="connsiteY4" fmla="*/ 1093155 h 2759575"/>
                <a:gd name="connsiteX5" fmla="*/ 0 w 1640059"/>
                <a:gd name="connsiteY5" fmla="*/ 818554 h 2759575"/>
                <a:gd name="connsiteX0" fmla="*/ 0 w 1640059"/>
                <a:gd name="connsiteY0" fmla="*/ 818554 h 2759575"/>
                <a:gd name="connsiteX1" fmla="*/ 699821 w 1640059"/>
                <a:gd name="connsiteY1" fmla="*/ 2726412 h 2759575"/>
                <a:gd name="connsiteX2" fmla="*/ 1420902 w 1640059"/>
                <a:gd name="connsiteY2" fmla="*/ 1978311 h 2759575"/>
                <a:gd name="connsiteX3" fmla="*/ 1001698 w 1640059"/>
                <a:gd name="connsiteY3" fmla="*/ 1135047 h 2759575"/>
                <a:gd name="connsiteX4" fmla="*/ 1638293 w 1640059"/>
                <a:gd name="connsiteY4" fmla="*/ 1093155 h 2759575"/>
                <a:gd name="connsiteX5" fmla="*/ 0 w 1640059"/>
                <a:gd name="connsiteY5" fmla="*/ 818554 h 2759575"/>
                <a:gd name="connsiteX0" fmla="*/ 0 w 1639873"/>
                <a:gd name="connsiteY0" fmla="*/ 879250 h 2820271"/>
                <a:gd name="connsiteX1" fmla="*/ 699821 w 1639873"/>
                <a:gd name="connsiteY1" fmla="*/ 2787108 h 2820271"/>
                <a:gd name="connsiteX2" fmla="*/ 1420902 w 1639873"/>
                <a:gd name="connsiteY2" fmla="*/ 2039007 h 2820271"/>
                <a:gd name="connsiteX3" fmla="*/ 1001698 w 1639873"/>
                <a:gd name="connsiteY3" fmla="*/ 1195743 h 2820271"/>
                <a:gd name="connsiteX4" fmla="*/ 1638293 w 1639873"/>
                <a:gd name="connsiteY4" fmla="*/ 1153851 h 2820271"/>
                <a:gd name="connsiteX5" fmla="*/ 0 w 1639873"/>
                <a:gd name="connsiteY5" fmla="*/ 879250 h 2820271"/>
                <a:gd name="connsiteX0" fmla="*/ 0 w 1355354"/>
                <a:gd name="connsiteY0" fmla="*/ 608227 h 2371595"/>
                <a:gd name="connsiteX1" fmla="*/ 405000 w 1355354"/>
                <a:gd name="connsiteY1" fmla="*/ 2345972 h 2371595"/>
                <a:gd name="connsiteX2" fmla="*/ 1126081 w 1355354"/>
                <a:gd name="connsiteY2" fmla="*/ 1597871 h 2371595"/>
                <a:gd name="connsiteX3" fmla="*/ 706877 w 1355354"/>
                <a:gd name="connsiteY3" fmla="*/ 754607 h 2371595"/>
                <a:gd name="connsiteX4" fmla="*/ 1343472 w 1355354"/>
                <a:gd name="connsiteY4" fmla="*/ 712715 h 2371595"/>
                <a:gd name="connsiteX5" fmla="*/ 0 w 1355354"/>
                <a:gd name="connsiteY5" fmla="*/ 608227 h 2371595"/>
                <a:gd name="connsiteX0" fmla="*/ 0 w 1662703"/>
                <a:gd name="connsiteY0" fmla="*/ 695103 h 2078831"/>
                <a:gd name="connsiteX1" fmla="*/ 702319 w 1662703"/>
                <a:gd name="connsiteY1" fmla="*/ 2067104 h 2078831"/>
                <a:gd name="connsiteX2" fmla="*/ 1423400 w 1662703"/>
                <a:gd name="connsiteY2" fmla="*/ 1319003 h 2078831"/>
                <a:gd name="connsiteX3" fmla="*/ 1004196 w 1662703"/>
                <a:gd name="connsiteY3" fmla="*/ 475739 h 2078831"/>
                <a:gd name="connsiteX4" fmla="*/ 1640791 w 1662703"/>
                <a:gd name="connsiteY4" fmla="*/ 433847 h 2078831"/>
                <a:gd name="connsiteX5" fmla="*/ 0 w 1662703"/>
                <a:gd name="connsiteY5" fmla="*/ 695103 h 2078831"/>
                <a:gd name="connsiteX0" fmla="*/ 0 w 1662704"/>
                <a:gd name="connsiteY0" fmla="*/ 695103 h 2171007"/>
                <a:gd name="connsiteX1" fmla="*/ 829742 w 1662704"/>
                <a:gd name="connsiteY1" fmla="*/ 2160666 h 2171007"/>
                <a:gd name="connsiteX2" fmla="*/ 1423400 w 1662704"/>
                <a:gd name="connsiteY2" fmla="*/ 1319003 h 2171007"/>
                <a:gd name="connsiteX3" fmla="*/ 1004196 w 1662704"/>
                <a:gd name="connsiteY3" fmla="*/ 475739 h 2171007"/>
                <a:gd name="connsiteX4" fmla="*/ 1640791 w 1662704"/>
                <a:gd name="connsiteY4" fmla="*/ 433847 h 2171007"/>
                <a:gd name="connsiteX5" fmla="*/ 0 w 1662704"/>
                <a:gd name="connsiteY5" fmla="*/ 695103 h 2171007"/>
                <a:gd name="connsiteX0" fmla="*/ 0 w 1663979"/>
                <a:gd name="connsiteY0" fmla="*/ 695103 h 2176829"/>
                <a:gd name="connsiteX1" fmla="*/ 829742 w 1663979"/>
                <a:gd name="connsiteY1" fmla="*/ 2160666 h 2176829"/>
                <a:gd name="connsiteX2" fmla="*/ 1575807 w 1663979"/>
                <a:gd name="connsiteY2" fmla="*/ 1433830 h 2176829"/>
                <a:gd name="connsiteX3" fmla="*/ 1004196 w 1663979"/>
                <a:gd name="connsiteY3" fmla="*/ 475739 h 2176829"/>
                <a:gd name="connsiteX4" fmla="*/ 1640791 w 1663979"/>
                <a:gd name="connsiteY4" fmla="*/ 433847 h 2176829"/>
                <a:gd name="connsiteX5" fmla="*/ 0 w 1663979"/>
                <a:gd name="connsiteY5" fmla="*/ 695103 h 2176829"/>
                <a:gd name="connsiteX0" fmla="*/ 0 w 1663979"/>
                <a:gd name="connsiteY0" fmla="*/ 695103 h 2176827"/>
                <a:gd name="connsiteX1" fmla="*/ 829742 w 1663979"/>
                <a:gd name="connsiteY1" fmla="*/ 2160666 h 2176827"/>
                <a:gd name="connsiteX2" fmla="*/ 1575807 w 1663979"/>
                <a:gd name="connsiteY2" fmla="*/ 1433830 h 2176827"/>
                <a:gd name="connsiteX3" fmla="*/ 1004196 w 1663979"/>
                <a:gd name="connsiteY3" fmla="*/ 475739 h 2176827"/>
                <a:gd name="connsiteX4" fmla="*/ 1640791 w 1663979"/>
                <a:gd name="connsiteY4" fmla="*/ 433847 h 2176827"/>
                <a:gd name="connsiteX5" fmla="*/ 0 w 1663979"/>
                <a:gd name="connsiteY5" fmla="*/ 695103 h 2176827"/>
                <a:gd name="connsiteX0" fmla="*/ 0 w 1663979"/>
                <a:gd name="connsiteY0" fmla="*/ 695111 h 2176837"/>
                <a:gd name="connsiteX1" fmla="*/ 829742 w 1663979"/>
                <a:gd name="connsiteY1" fmla="*/ 2160674 h 2176837"/>
                <a:gd name="connsiteX2" fmla="*/ 1575807 w 1663979"/>
                <a:gd name="connsiteY2" fmla="*/ 1433838 h 2176837"/>
                <a:gd name="connsiteX3" fmla="*/ 1004196 w 1663979"/>
                <a:gd name="connsiteY3" fmla="*/ 475747 h 2176837"/>
                <a:gd name="connsiteX4" fmla="*/ 1640791 w 1663979"/>
                <a:gd name="connsiteY4" fmla="*/ 433855 h 2176837"/>
                <a:gd name="connsiteX5" fmla="*/ 0 w 1663979"/>
                <a:gd name="connsiteY5" fmla="*/ 695111 h 2176837"/>
                <a:gd name="connsiteX0" fmla="*/ 0 w 1663979"/>
                <a:gd name="connsiteY0" fmla="*/ 695111 h 2176835"/>
                <a:gd name="connsiteX1" fmla="*/ 829742 w 1663979"/>
                <a:gd name="connsiteY1" fmla="*/ 2160674 h 2176835"/>
                <a:gd name="connsiteX2" fmla="*/ 1575807 w 1663979"/>
                <a:gd name="connsiteY2" fmla="*/ 1433838 h 2176835"/>
                <a:gd name="connsiteX3" fmla="*/ 1004196 w 1663979"/>
                <a:gd name="connsiteY3" fmla="*/ 475747 h 2176835"/>
                <a:gd name="connsiteX4" fmla="*/ 1640791 w 1663979"/>
                <a:gd name="connsiteY4" fmla="*/ 433855 h 2176835"/>
                <a:gd name="connsiteX5" fmla="*/ 0 w 1663979"/>
                <a:gd name="connsiteY5" fmla="*/ 695111 h 2176835"/>
                <a:gd name="connsiteX0" fmla="*/ 0 w 1640856"/>
                <a:gd name="connsiteY0" fmla="*/ 752909 h 2234635"/>
                <a:gd name="connsiteX1" fmla="*/ 829742 w 1640856"/>
                <a:gd name="connsiteY1" fmla="*/ 2218472 h 2234635"/>
                <a:gd name="connsiteX2" fmla="*/ 1575807 w 1640856"/>
                <a:gd name="connsiteY2" fmla="*/ 1491636 h 2234635"/>
                <a:gd name="connsiteX3" fmla="*/ 1004196 w 1640856"/>
                <a:gd name="connsiteY3" fmla="*/ 533545 h 2234635"/>
                <a:gd name="connsiteX4" fmla="*/ 1640791 w 1640856"/>
                <a:gd name="connsiteY4" fmla="*/ 491653 h 2234635"/>
                <a:gd name="connsiteX5" fmla="*/ 0 w 1640856"/>
                <a:gd name="connsiteY5" fmla="*/ 752909 h 2234635"/>
                <a:gd name="connsiteX0" fmla="*/ 0 w 1640894"/>
                <a:gd name="connsiteY0" fmla="*/ 1108330 h 2590054"/>
                <a:gd name="connsiteX1" fmla="*/ 829742 w 1640894"/>
                <a:gd name="connsiteY1" fmla="*/ 2573893 h 2590054"/>
                <a:gd name="connsiteX2" fmla="*/ 1575807 w 1640894"/>
                <a:gd name="connsiteY2" fmla="*/ 1847057 h 2590054"/>
                <a:gd name="connsiteX3" fmla="*/ 1004196 w 1640894"/>
                <a:gd name="connsiteY3" fmla="*/ 888966 h 2590054"/>
                <a:gd name="connsiteX4" fmla="*/ 1640791 w 1640894"/>
                <a:gd name="connsiteY4" fmla="*/ 847074 h 2590054"/>
                <a:gd name="connsiteX5" fmla="*/ 0 w 1640894"/>
                <a:gd name="connsiteY5" fmla="*/ 1108330 h 2590054"/>
                <a:gd name="connsiteX0" fmla="*/ 2 w 1640896"/>
                <a:gd name="connsiteY0" fmla="*/ 1193104 h 2674829"/>
                <a:gd name="connsiteX1" fmla="*/ 829744 w 1640896"/>
                <a:gd name="connsiteY1" fmla="*/ 2658667 h 2674829"/>
                <a:gd name="connsiteX2" fmla="*/ 1575809 w 1640896"/>
                <a:gd name="connsiteY2" fmla="*/ 1931831 h 2674829"/>
                <a:gd name="connsiteX3" fmla="*/ 1004198 w 1640896"/>
                <a:gd name="connsiteY3" fmla="*/ 973740 h 2674829"/>
                <a:gd name="connsiteX4" fmla="*/ 1640793 w 1640896"/>
                <a:gd name="connsiteY4" fmla="*/ 931848 h 2674829"/>
                <a:gd name="connsiteX5" fmla="*/ 2 w 1640896"/>
                <a:gd name="connsiteY5" fmla="*/ 1193104 h 2674829"/>
                <a:gd name="connsiteX0" fmla="*/ 41 w 1640935"/>
                <a:gd name="connsiteY0" fmla="*/ 1224921 h 2706646"/>
                <a:gd name="connsiteX1" fmla="*/ 829783 w 1640935"/>
                <a:gd name="connsiteY1" fmla="*/ 2690484 h 2706646"/>
                <a:gd name="connsiteX2" fmla="*/ 1575848 w 1640935"/>
                <a:gd name="connsiteY2" fmla="*/ 1963648 h 2706646"/>
                <a:gd name="connsiteX3" fmla="*/ 1004237 w 1640935"/>
                <a:gd name="connsiteY3" fmla="*/ 1005557 h 2706646"/>
                <a:gd name="connsiteX4" fmla="*/ 1640832 w 1640935"/>
                <a:gd name="connsiteY4" fmla="*/ 963665 h 2706646"/>
                <a:gd name="connsiteX5" fmla="*/ 41 w 1640935"/>
                <a:gd name="connsiteY5" fmla="*/ 1224921 h 2706646"/>
                <a:gd name="connsiteX0" fmla="*/ 41 w 1643845"/>
                <a:gd name="connsiteY0" fmla="*/ 1380380 h 2862105"/>
                <a:gd name="connsiteX1" fmla="*/ 829783 w 1643845"/>
                <a:gd name="connsiteY1" fmla="*/ 2845943 h 2862105"/>
                <a:gd name="connsiteX2" fmla="*/ 1575848 w 1643845"/>
                <a:gd name="connsiteY2" fmla="*/ 2119107 h 2862105"/>
                <a:gd name="connsiteX3" fmla="*/ 1004237 w 1643845"/>
                <a:gd name="connsiteY3" fmla="*/ 1161016 h 2862105"/>
                <a:gd name="connsiteX4" fmla="*/ 1640832 w 1643845"/>
                <a:gd name="connsiteY4" fmla="*/ 1119124 h 2862105"/>
                <a:gd name="connsiteX5" fmla="*/ 41 w 1643845"/>
                <a:gd name="connsiteY5" fmla="*/ 1380380 h 2862105"/>
                <a:gd name="connsiteX0" fmla="*/ 41 w 1644271"/>
                <a:gd name="connsiteY0" fmla="*/ 1380380 h 2862105"/>
                <a:gd name="connsiteX1" fmla="*/ 829783 w 1644271"/>
                <a:gd name="connsiteY1" fmla="*/ 2845943 h 2862105"/>
                <a:gd name="connsiteX2" fmla="*/ 1575848 w 1644271"/>
                <a:gd name="connsiteY2" fmla="*/ 2119107 h 2862105"/>
                <a:gd name="connsiteX3" fmla="*/ 1004237 w 1644271"/>
                <a:gd name="connsiteY3" fmla="*/ 1161016 h 2862105"/>
                <a:gd name="connsiteX4" fmla="*/ 1640832 w 1644271"/>
                <a:gd name="connsiteY4" fmla="*/ 1119124 h 2862105"/>
                <a:gd name="connsiteX5" fmla="*/ 41 w 1644271"/>
                <a:gd name="connsiteY5" fmla="*/ 1380380 h 2862105"/>
                <a:gd name="connsiteX0" fmla="*/ 41 w 1644271"/>
                <a:gd name="connsiteY0" fmla="*/ 1380380 h 2861099"/>
                <a:gd name="connsiteX1" fmla="*/ 829783 w 1644271"/>
                <a:gd name="connsiteY1" fmla="*/ 2845943 h 2861099"/>
                <a:gd name="connsiteX2" fmla="*/ 1575848 w 1644271"/>
                <a:gd name="connsiteY2" fmla="*/ 2119107 h 2861099"/>
                <a:gd name="connsiteX3" fmla="*/ 1194769 w 1644271"/>
                <a:gd name="connsiteY3" fmla="*/ 1716786 h 2861099"/>
                <a:gd name="connsiteX4" fmla="*/ 1004237 w 1644271"/>
                <a:gd name="connsiteY4" fmla="*/ 1161016 h 2861099"/>
                <a:gd name="connsiteX5" fmla="*/ 1640832 w 1644271"/>
                <a:gd name="connsiteY5" fmla="*/ 1119124 h 2861099"/>
                <a:gd name="connsiteX6" fmla="*/ 41 w 1644271"/>
                <a:gd name="connsiteY6" fmla="*/ 1380380 h 2861099"/>
                <a:gd name="connsiteX0" fmla="*/ 219 w 1644449"/>
                <a:gd name="connsiteY0" fmla="*/ 1380360 h 2861081"/>
                <a:gd name="connsiteX1" fmla="*/ 829961 w 1644449"/>
                <a:gd name="connsiteY1" fmla="*/ 2845923 h 2861081"/>
                <a:gd name="connsiteX2" fmla="*/ 1576026 w 1644449"/>
                <a:gd name="connsiteY2" fmla="*/ 2119087 h 2861081"/>
                <a:gd name="connsiteX3" fmla="*/ 1194947 w 1644449"/>
                <a:gd name="connsiteY3" fmla="*/ 1716766 h 2861081"/>
                <a:gd name="connsiteX4" fmla="*/ 1004415 w 1644449"/>
                <a:gd name="connsiteY4" fmla="*/ 1160996 h 2861081"/>
                <a:gd name="connsiteX5" fmla="*/ 1641010 w 1644449"/>
                <a:gd name="connsiteY5" fmla="*/ 1119104 h 2861081"/>
                <a:gd name="connsiteX6" fmla="*/ 219 w 1644449"/>
                <a:gd name="connsiteY6" fmla="*/ 1380360 h 2861081"/>
                <a:gd name="connsiteX0" fmla="*/ 232 w 1644462"/>
                <a:gd name="connsiteY0" fmla="*/ 1380360 h 2845922"/>
                <a:gd name="connsiteX1" fmla="*/ 829974 w 1644462"/>
                <a:gd name="connsiteY1" fmla="*/ 2845923 h 2845922"/>
                <a:gd name="connsiteX2" fmla="*/ 1576039 w 1644462"/>
                <a:gd name="connsiteY2" fmla="*/ 2119087 h 2845922"/>
                <a:gd name="connsiteX3" fmla="*/ 1194960 w 1644462"/>
                <a:gd name="connsiteY3" fmla="*/ 1716766 h 2845922"/>
                <a:gd name="connsiteX4" fmla="*/ 1004428 w 1644462"/>
                <a:gd name="connsiteY4" fmla="*/ 1160996 h 2845922"/>
                <a:gd name="connsiteX5" fmla="*/ 1641023 w 1644462"/>
                <a:gd name="connsiteY5" fmla="*/ 1119104 h 2845922"/>
                <a:gd name="connsiteX6" fmla="*/ 232 w 1644462"/>
                <a:gd name="connsiteY6" fmla="*/ 1380360 h 2845922"/>
                <a:gd name="connsiteX0" fmla="*/ 232 w 1644462"/>
                <a:gd name="connsiteY0" fmla="*/ 1380347 h 2845910"/>
                <a:gd name="connsiteX1" fmla="*/ 829974 w 1644462"/>
                <a:gd name="connsiteY1" fmla="*/ 2845910 h 2845910"/>
                <a:gd name="connsiteX2" fmla="*/ 1576039 w 1644462"/>
                <a:gd name="connsiteY2" fmla="*/ 2119074 h 2845910"/>
                <a:gd name="connsiteX3" fmla="*/ 1194960 w 1644462"/>
                <a:gd name="connsiteY3" fmla="*/ 1716753 h 2845910"/>
                <a:gd name="connsiteX4" fmla="*/ 1004428 w 1644462"/>
                <a:gd name="connsiteY4" fmla="*/ 1160983 h 2845910"/>
                <a:gd name="connsiteX5" fmla="*/ 1641023 w 1644462"/>
                <a:gd name="connsiteY5" fmla="*/ 1119091 h 2845910"/>
                <a:gd name="connsiteX6" fmla="*/ 232 w 1644462"/>
                <a:gd name="connsiteY6" fmla="*/ 1380347 h 2845910"/>
                <a:gd name="connsiteX0" fmla="*/ 44 w 1644274"/>
                <a:gd name="connsiteY0" fmla="*/ 1380393 h 2845956"/>
                <a:gd name="connsiteX1" fmla="*/ 829786 w 1644274"/>
                <a:gd name="connsiteY1" fmla="*/ 2845956 h 2845956"/>
                <a:gd name="connsiteX2" fmla="*/ 1575851 w 1644274"/>
                <a:gd name="connsiteY2" fmla="*/ 2119120 h 2845956"/>
                <a:gd name="connsiteX3" fmla="*/ 1194772 w 1644274"/>
                <a:gd name="connsiteY3" fmla="*/ 1716799 h 2845956"/>
                <a:gd name="connsiteX4" fmla="*/ 1004240 w 1644274"/>
                <a:gd name="connsiteY4" fmla="*/ 1161029 h 2845956"/>
                <a:gd name="connsiteX5" fmla="*/ 1640835 w 1644274"/>
                <a:gd name="connsiteY5" fmla="*/ 1119137 h 2845956"/>
                <a:gd name="connsiteX6" fmla="*/ 44 w 1644274"/>
                <a:gd name="connsiteY6" fmla="*/ 1380393 h 2845956"/>
                <a:gd name="connsiteX0" fmla="*/ 51 w 1644281"/>
                <a:gd name="connsiteY0" fmla="*/ 1380393 h 2845969"/>
                <a:gd name="connsiteX1" fmla="*/ 829793 w 1644281"/>
                <a:gd name="connsiteY1" fmla="*/ 2845956 h 2845969"/>
                <a:gd name="connsiteX2" fmla="*/ 1575858 w 1644281"/>
                <a:gd name="connsiteY2" fmla="*/ 2119120 h 2845969"/>
                <a:gd name="connsiteX3" fmla="*/ 1194779 w 1644281"/>
                <a:gd name="connsiteY3" fmla="*/ 1716799 h 2845969"/>
                <a:gd name="connsiteX4" fmla="*/ 1004247 w 1644281"/>
                <a:gd name="connsiteY4" fmla="*/ 1161029 h 2845969"/>
                <a:gd name="connsiteX5" fmla="*/ 1640842 w 1644281"/>
                <a:gd name="connsiteY5" fmla="*/ 1119137 h 2845969"/>
                <a:gd name="connsiteX6" fmla="*/ 51 w 1644281"/>
                <a:gd name="connsiteY6" fmla="*/ 1380393 h 2845969"/>
                <a:gd name="connsiteX0" fmla="*/ 128 w 1644358"/>
                <a:gd name="connsiteY0" fmla="*/ 1333051 h 2798627"/>
                <a:gd name="connsiteX1" fmla="*/ 829870 w 1644358"/>
                <a:gd name="connsiteY1" fmla="*/ 2798614 h 2798627"/>
                <a:gd name="connsiteX2" fmla="*/ 1575935 w 1644358"/>
                <a:gd name="connsiteY2" fmla="*/ 2071778 h 2798627"/>
                <a:gd name="connsiteX3" fmla="*/ 1194856 w 1644358"/>
                <a:gd name="connsiteY3" fmla="*/ 1669457 h 2798627"/>
                <a:gd name="connsiteX4" fmla="*/ 1004324 w 1644358"/>
                <a:gd name="connsiteY4" fmla="*/ 1113687 h 2798627"/>
                <a:gd name="connsiteX5" fmla="*/ 1640919 w 1644358"/>
                <a:gd name="connsiteY5" fmla="*/ 1071795 h 2798627"/>
                <a:gd name="connsiteX6" fmla="*/ 128 w 1644358"/>
                <a:gd name="connsiteY6" fmla="*/ 1333051 h 2798627"/>
                <a:gd name="connsiteX0" fmla="*/ 16 w 1644246"/>
                <a:gd name="connsiteY0" fmla="*/ 1363969 h 2829545"/>
                <a:gd name="connsiteX1" fmla="*/ 829758 w 1644246"/>
                <a:gd name="connsiteY1" fmla="*/ 2829532 h 2829545"/>
                <a:gd name="connsiteX2" fmla="*/ 1575823 w 1644246"/>
                <a:gd name="connsiteY2" fmla="*/ 2102696 h 2829545"/>
                <a:gd name="connsiteX3" fmla="*/ 1194744 w 1644246"/>
                <a:gd name="connsiteY3" fmla="*/ 1700375 h 2829545"/>
                <a:gd name="connsiteX4" fmla="*/ 1004212 w 1644246"/>
                <a:gd name="connsiteY4" fmla="*/ 1144605 h 2829545"/>
                <a:gd name="connsiteX5" fmla="*/ 1640807 w 1644246"/>
                <a:gd name="connsiteY5" fmla="*/ 1102713 h 2829545"/>
                <a:gd name="connsiteX6" fmla="*/ 16 w 1644246"/>
                <a:gd name="connsiteY6" fmla="*/ 1363969 h 2829545"/>
                <a:gd name="connsiteX0" fmla="*/ 15 w 1644245"/>
                <a:gd name="connsiteY0" fmla="*/ 1380392 h 2845968"/>
                <a:gd name="connsiteX1" fmla="*/ 829757 w 1644245"/>
                <a:gd name="connsiteY1" fmla="*/ 2845955 h 2845968"/>
                <a:gd name="connsiteX2" fmla="*/ 1575822 w 1644245"/>
                <a:gd name="connsiteY2" fmla="*/ 2119119 h 2845968"/>
                <a:gd name="connsiteX3" fmla="*/ 1194743 w 1644245"/>
                <a:gd name="connsiteY3" fmla="*/ 1716798 h 2845968"/>
                <a:gd name="connsiteX4" fmla="*/ 1004211 w 1644245"/>
                <a:gd name="connsiteY4" fmla="*/ 1161028 h 2845968"/>
                <a:gd name="connsiteX5" fmla="*/ 1640806 w 1644245"/>
                <a:gd name="connsiteY5" fmla="*/ 1119136 h 2845968"/>
                <a:gd name="connsiteX6" fmla="*/ 15 w 1644245"/>
                <a:gd name="connsiteY6" fmla="*/ 1380392 h 2845968"/>
                <a:gd name="connsiteX0" fmla="*/ 15 w 1642236"/>
                <a:gd name="connsiteY0" fmla="*/ 1380833 h 2846409"/>
                <a:gd name="connsiteX1" fmla="*/ 829757 w 1642236"/>
                <a:gd name="connsiteY1" fmla="*/ 2846396 h 2846409"/>
                <a:gd name="connsiteX2" fmla="*/ 1575822 w 1642236"/>
                <a:gd name="connsiteY2" fmla="*/ 2119560 h 2846409"/>
                <a:gd name="connsiteX3" fmla="*/ 1194743 w 1642236"/>
                <a:gd name="connsiteY3" fmla="*/ 1717239 h 2846409"/>
                <a:gd name="connsiteX4" fmla="*/ 1004211 w 1642236"/>
                <a:gd name="connsiteY4" fmla="*/ 1161469 h 2846409"/>
                <a:gd name="connsiteX5" fmla="*/ 1640806 w 1642236"/>
                <a:gd name="connsiteY5" fmla="*/ 1119577 h 2846409"/>
                <a:gd name="connsiteX6" fmla="*/ 15 w 1642236"/>
                <a:gd name="connsiteY6" fmla="*/ 1380833 h 2846409"/>
                <a:gd name="connsiteX0" fmla="*/ 15 w 1642394"/>
                <a:gd name="connsiteY0" fmla="*/ 1347402 h 2812978"/>
                <a:gd name="connsiteX1" fmla="*/ 829757 w 1642394"/>
                <a:gd name="connsiteY1" fmla="*/ 2812965 h 2812978"/>
                <a:gd name="connsiteX2" fmla="*/ 1575822 w 1642394"/>
                <a:gd name="connsiteY2" fmla="*/ 2086129 h 2812978"/>
                <a:gd name="connsiteX3" fmla="*/ 1194743 w 1642394"/>
                <a:gd name="connsiteY3" fmla="*/ 1683808 h 2812978"/>
                <a:gd name="connsiteX4" fmla="*/ 1004211 w 1642394"/>
                <a:gd name="connsiteY4" fmla="*/ 1128038 h 2812978"/>
                <a:gd name="connsiteX5" fmla="*/ 1640806 w 1642394"/>
                <a:gd name="connsiteY5" fmla="*/ 1086146 h 2812978"/>
                <a:gd name="connsiteX6" fmla="*/ 15 w 1642394"/>
                <a:gd name="connsiteY6" fmla="*/ 1347402 h 2812978"/>
                <a:gd name="connsiteX0" fmla="*/ 15 w 1642023"/>
                <a:gd name="connsiteY0" fmla="*/ 1327505 h 2793081"/>
                <a:gd name="connsiteX1" fmla="*/ 829757 w 1642023"/>
                <a:gd name="connsiteY1" fmla="*/ 2793068 h 2793081"/>
                <a:gd name="connsiteX2" fmla="*/ 1575822 w 1642023"/>
                <a:gd name="connsiteY2" fmla="*/ 2066232 h 2793081"/>
                <a:gd name="connsiteX3" fmla="*/ 1194743 w 1642023"/>
                <a:gd name="connsiteY3" fmla="*/ 1663911 h 2793081"/>
                <a:gd name="connsiteX4" fmla="*/ 1004211 w 1642023"/>
                <a:gd name="connsiteY4" fmla="*/ 1108141 h 2793081"/>
                <a:gd name="connsiteX5" fmla="*/ 1640806 w 1642023"/>
                <a:gd name="connsiteY5" fmla="*/ 1066249 h 2793081"/>
                <a:gd name="connsiteX6" fmla="*/ 15 w 1642023"/>
                <a:gd name="connsiteY6" fmla="*/ 1327505 h 2793081"/>
                <a:gd name="connsiteX0" fmla="*/ 15 w 1643156"/>
                <a:gd name="connsiteY0" fmla="*/ 1370769 h 2836345"/>
                <a:gd name="connsiteX1" fmla="*/ 829757 w 1643156"/>
                <a:gd name="connsiteY1" fmla="*/ 2836332 h 2836345"/>
                <a:gd name="connsiteX2" fmla="*/ 1575822 w 1643156"/>
                <a:gd name="connsiteY2" fmla="*/ 2109496 h 2836345"/>
                <a:gd name="connsiteX3" fmla="*/ 1194743 w 1643156"/>
                <a:gd name="connsiteY3" fmla="*/ 1707175 h 2836345"/>
                <a:gd name="connsiteX4" fmla="*/ 1004211 w 1643156"/>
                <a:gd name="connsiteY4" fmla="*/ 1151405 h 2836345"/>
                <a:gd name="connsiteX5" fmla="*/ 1640806 w 1643156"/>
                <a:gd name="connsiteY5" fmla="*/ 1109513 h 2836345"/>
                <a:gd name="connsiteX6" fmla="*/ 15 w 1643156"/>
                <a:gd name="connsiteY6" fmla="*/ 1370769 h 2836345"/>
                <a:gd name="connsiteX0" fmla="*/ 15 w 1642913"/>
                <a:gd name="connsiteY0" fmla="*/ 1407806 h 2873382"/>
                <a:gd name="connsiteX1" fmla="*/ 829757 w 1642913"/>
                <a:gd name="connsiteY1" fmla="*/ 2873369 h 2873382"/>
                <a:gd name="connsiteX2" fmla="*/ 1575822 w 1642913"/>
                <a:gd name="connsiteY2" fmla="*/ 2146533 h 2873382"/>
                <a:gd name="connsiteX3" fmla="*/ 1194743 w 1642913"/>
                <a:gd name="connsiteY3" fmla="*/ 1744212 h 2873382"/>
                <a:gd name="connsiteX4" fmla="*/ 1004211 w 1642913"/>
                <a:gd name="connsiteY4" fmla="*/ 1188442 h 2873382"/>
                <a:gd name="connsiteX5" fmla="*/ 1640806 w 1642913"/>
                <a:gd name="connsiteY5" fmla="*/ 1146550 h 2873382"/>
                <a:gd name="connsiteX6" fmla="*/ 15 w 1642913"/>
                <a:gd name="connsiteY6" fmla="*/ 1407806 h 2873382"/>
                <a:gd name="connsiteX0" fmla="*/ 15 w 1643159"/>
                <a:gd name="connsiteY0" fmla="*/ 1407808 h 2873384"/>
                <a:gd name="connsiteX1" fmla="*/ 829757 w 1643159"/>
                <a:gd name="connsiteY1" fmla="*/ 2873371 h 2873384"/>
                <a:gd name="connsiteX2" fmla="*/ 1575822 w 1643159"/>
                <a:gd name="connsiteY2" fmla="*/ 2146535 h 2873384"/>
                <a:gd name="connsiteX3" fmla="*/ 650075 w 1643159"/>
                <a:gd name="connsiteY3" fmla="*/ 1663409 h 2873384"/>
                <a:gd name="connsiteX4" fmla="*/ 1004211 w 1643159"/>
                <a:gd name="connsiteY4" fmla="*/ 1188444 h 2873384"/>
                <a:gd name="connsiteX5" fmla="*/ 1640806 w 1643159"/>
                <a:gd name="connsiteY5" fmla="*/ 1146552 h 2873384"/>
                <a:gd name="connsiteX6" fmla="*/ 15 w 1643159"/>
                <a:gd name="connsiteY6" fmla="*/ 1407808 h 2873384"/>
                <a:gd name="connsiteX0" fmla="*/ 15 w 1643240"/>
                <a:gd name="connsiteY0" fmla="*/ 1407808 h 2873384"/>
                <a:gd name="connsiteX1" fmla="*/ 829757 w 1643240"/>
                <a:gd name="connsiteY1" fmla="*/ 2873371 h 2873384"/>
                <a:gd name="connsiteX2" fmla="*/ 1575822 w 1643240"/>
                <a:gd name="connsiteY2" fmla="*/ 2146535 h 2873384"/>
                <a:gd name="connsiteX3" fmla="*/ 540142 w 1643240"/>
                <a:gd name="connsiteY3" fmla="*/ 1557089 h 2873384"/>
                <a:gd name="connsiteX4" fmla="*/ 1004211 w 1643240"/>
                <a:gd name="connsiteY4" fmla="*/ 1188444 h 2873384"/>
                <a:gd name="connsiteX5" fmla="*/ 1640806 w 1643240"/>
                <a:gd name="connsiteY5" fmla="*/ 1146552 h 2873384"/>
                <a:gd name="connsiteX6" fmla="*/ 15 w 1643240"/>
                <a:gd name="connsiteY6" fmla="*/ 1407808 h 2873384"/>
                <a:gd name="connsiteX0" fmla="*/ 15 w 1643406"/>
                <a:gd name="connsiteY0" fmla="*/ 1407808 h 2873384"/>
                <a:gd name="connsiteX1" fmla="*/ 829757 w 1643406"/>
                <a:gd name="connsiteY1" fmla="*/ 2873371 h 2873384"/>
                <a:gd name="connsiteX2" fmla="*/ 1575822 w 1643406"/>
                <a:gd name="connsiteY2" fmla="*/ 2146535 h 2873384"/>
                <a:gd name="connsiteX3" fmla="*/ 335268 w 1643406"/>
                <a:gd name="connsiteY3" fmla="*/ 1650651 h 2873384"/>
                <a:gd name="connsiteX4" fmla="*/ 1004211 w 1643406"/>
                <a:gd name="connsiteY4" fmla="*/ 1188444 h 2873384"/>
                <a:gd name="connsiteX5" fmla="*/ 1640806 w 1643406"/>
                <a:gd name="connsiteY5" fmla="*/ 1146552 h 2873384"/>
                <a:gd name="connsiteX6" fmla="*/ 15 w 1643406"/>
                <a:gd name="connsiteY6" fmla="*/ 1407808 h 2873384"/>
                <a:gd name="connsiteX0" fmla="*/ 15 w 1643539"/>
                <a:gd name="connsiteY0" fmla="*/ 1407808 h 2873384"/>
                <a:gd name="connsiteX1" fmla="*/ 829757 w 1643539"/>
                <a:gd name="connsiteY1" fmla="*/ 2873371 h 2873384"/>
                <a:gd name="connsiteX2" fmla="*/ 1575822 w 1643539"/>
                <a:gd name="connsiteY2" fmla="*/ 2146535 h 2873384"/>
                <a:gd name="connsiteX3" fmla="*/ 187857 w 1643539"/>
                <a:gd name="connsiteY3" fmla="*/ 1301917 h 2873384"/>
                <a:gd name="connsiteX4" fmla="*/ 1004211 w 1643539"/>
                <a:gd name="connsiteY4" fmla="*/ 1188444 h 2873384"/>
                <a:gd name="connsiteX5" fmla="*/ 1640806 w 1643539"/>
                <a:gd name="connsiteY5" fmla="*/ 1146552 h 2873384"/>
                <a:gd name="connsiteX6" fmla="*/ 15 w 1643539"/>
                <a:gd name="connsiteY6" fmla="*/ 1407808 h 2873384"/>
                <a:gd name="connsiteX0" fmla="*/ 15 w 1643551"/>
                <a:gd name="connsiteY0" fmla="*/ 1407808 h 2873384"/>
                <a:gd name="connsiteX1" fmla="*/ 829757 w 1643551"/>
                <a:gd name="connsiteY1" fmla="*/ 2873371 h 2873384"/>
                <a:gd name="connsiteX2" fmla="*/ 1575822 w 1643551"/>
                <a:gd name="connsiteY2" fmla="*/ 2146535 h 2873384"/>
                <a:gd name="connsiteX3" fmla="*/ 175365 w 1643551"/>
                <a:gd name="connsiteY3" fmla="*/ 1633640 h 2873384"/>
                <a:gd name="connsiteX4" fmla="*/ 1004211 w 1643551"/>
                <a:gd name="connsiteY4" fmla="*/ 1188444 h 2873384"/>
                <a:gd name="connsiteX5" fmla="*/ 1640806 w 1643551"/>
                <a:gd name="connsiteY5" fmla="*/ 1146552 h 2873384"/>
                <a:gd name="connsiteX6" fmla="*/ 15 w 1643551"/>
                <a:gd name="connsiteY6" fmla="*/ 1407808 h 2873384"/>
                <a:gd name="connsiteX0" fmla="*/ 15 w 1643506"/>
                <a:gd name="connsiteY0" fmla="*/ 1407808 h 2873384"/>
                <a:gd name="connsiteX1" fmla="*/ 829757 w 1643506"/>
                <a:gd name="connsiteY1" fmla="*/ 2873371 h 2873384"/>
                <a:gd name="connsiteX2" fmla="*/ 1575822 w 1643506"/>
                <a:gd name="connsiteY2" fmla="*/ 2146535 h 2873384"/>
                <a:gd name="connsiteX3" fmla="*/ 222835 w 1643506"/>
                <a:gd name="connsiteY3" fmla="*/ 1416744 h 2873384"/>
                <a:gd name="connsiteX4" fmla="*/ 1004211 w 1643506"/>
                <a:gd name="connsiteY4" fmla="*/ 1188444 h 2873384"/>
                <a:gd name="connsiteX5" fmla="*/ 1640806 w 1643506"/>
                <a:gd name="connsiteY5" fmla="*/ 1146552 h 2873384"/>
                <a:gd name="connsiteX6" fmla="*/ 15 w 1643506"/>
                <a:gd name="connsiteY6" fmla="*/ 1407808 h 2873384"/>
                <a:gd name="connsiteX0" fmla="*/ 15 w 1643571"/>
                <a:gd name="connsiteY0" fmla="*/ 1407808 h 2873384"/>
                <a:gd name="connsiteX1" fmla="*/ 829757 w 1643571"/>
                <a:gd name="connsiteY1" fmla="*/ 2873371 h 2873384"/>
                <a:gd name="connsiteX2" fmla="*/ 1575822 w 1643571"/>
                <a:gd name="connsiteY2" fmla="*/ 2146535 h 2873384"/>
                <a:gd name="connsiteX3" fmla="*/ 155376 w 1643571"/>
                <a:gd name="connsiteY3" fmla="*/ 1671916 h 2873384"/>
                <a:gd name="connsiteX4" fmla="*/ 1004211 w 1643571"/>
                <a:gd name="connsiteY4" fmla="*/ 1188444 h 2873384"/>
                <a:gd name="connsiteX5" fmla="*/ 1640806 w 1643571"/>
                <a:gd name="connsiteY5" fmla="*/ 1146552 h 2873384"/>
                <a:gd name="connsiteX6" fmla="*/ 15 w 1643571"/>
                <a:gd name="connsiteY6" fmla="*/ 1407808 h 2873384"/>
                <a:gd name="connsiteX0" fmla="*/ 15 w 1643481"/>
                <a:gd name="connsiteY0" fmla="*/ 1407808 h 2873384"/>
                <a:gd name="connsiteX1" fmla="*/ 829757 w 1643481"/>
                <a:gd name="connsiteY1" fmla="*/ 2873371 h 2873384"/>
                <a:gd name="connsiteX2" fmla="*/ 1575822 w 1643481"/>
                <a:gd name="connsiteY2" fmla="*/ 2146535 h 2873384"/>
                <a:gd name="connsiteX3" fmla="*/ 250318 w 1643481"/>
                <a:gd name="connsiteY3" fmla="*/ 1880305 h 2873384"/>
                <a:gd name="connsiteX4" fmla="*/ 1004211 w 1643481"/>
                <a:gd name="connsiteY4" fmla="*/ 1188444 h 2873384"/>
                <a:gd name="connsiteX5" fmla="*/ 1640806 w 1643481"/>
                <a:gd name="connsiteY5" fmla="*/ 1146552 h 2873384"/>
                <a:gd name="connsiteX6" fmla="*/ 15 w 1643481"/>
                <a:gd name="connsiteY6" fmla="*/ 1407808 h 2873384"/>
                <a:gd name="connsiteX0" fmla="*/ 15 w 1643474"/>
                <a:gd name="connsiteY0" fmla="*/ 1407808 h 2873384"/>
                <a:gd name="connsiteX1" fmla="*/ 829757 w 1643474"/>
                <a:gd name="connsiteY1" fmla="*/ 2873371 h 2873384"/>
                <a:gd name="connsiteX2" fmla="*/ 1575822 w 1643474"/>
                <a:gd name="connsiteY2" fmla="*/ 2146535 h 2873384"/>
                <a:gd name="connsiteX3" fmla="*/ 257814 w 1643474"/>
                <a:gd name="connsiteY3" fmla="*/ 1727202 h 2873384"/>
                <a:gd name="connsiteX4" fmla="*/ 1004211 w 1643474"/>
                <a:gd name="connsiteY4" fmla="*/ 1188444 h 2873384"/>
                <a:gd name="connsiteX5" fmla="*/ 1640806 w 1643474"/>
                <a:gd name="connsiteY5" fmla="*/ 1146552 h 2873384"/>
                <a:gd name="connsiteX6" fmla="*/ 15 w 1643474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2986"/>
                <a:gd name="connsiteY0" fmla="*/ 1407808 h 2873384"/>
                <a:gd name="connsiteX1" fmla="*/ 829757 w 1642986"/>
                <a:gd name="connsiteY1" fmla="*/ 2873371 h 2873384"/>
                <a:gd name="connsiteX2" fmla="*/ 1575822 w 1642986"/>
                <a:gd name="connsiteY2" fmla="*/ 2146535 h 2873384"/>
                <a:gd name="connsiteX3" fmla="*/ 282798 w 1642986"/>
                <a:gd name="connsiteY3" fmla="*/ 1705938 h 2873384"/>
                <a:gd name="connsiteX4" fmla="*/ 1004211 w 1642986"/>
                <a:gd name="connsiteY4" fmla="*/ 1188444 h 2873384"/>
                <a:gd name="connsiteX5" fmla="*/ 1640806 w 1642986"/>
                <a:gd name="connsiteY5" fmla="*/ 1146552 h 2873384"/>
                <a:gd name="connsiteX6" fmla="*/ 15 w 1642986"/>
                <a:gd name="connsiteY6" fmla="*/ 1407808 h 2873384"/>
                <a:gd name="connsiteX0" fmla="*/ 15 w 1641568"/>
                <a:gd name="connsiteY0" fmla="*/ 1408287 h 2873863"/>
                <a:gd name="connsiteX1" fmla="*/ 829757 w 1641568"/>
                <a:gd name="connsiteY1" fmla="*/ 2873850 h 2873863"/>
                <a:gd name="connsiteX2" fmla="*/ 1575822 w 1641568"/>
                <a:gd name="connsiteY2" fmla="*/ 2147014 h 2873863"/>
                <a:gd name="connsiteX3" fmla="*/ 282798 w 1641568"/>
                <a:gd name="connsiteY3" fmla="*/ 1706417 h 2873863"/>
                <a:gd name="connsiteX4" fmla="*/ 1004211 w 1641568"/>
                <a:gd name="connsiteY4" fmla="*/ 1188923 h 2873863"/>
                <a:gd name="connsiteX5" fmla="*/ 1640806 w 1641568"/>
                <a:gd name="connsiteY5" fmla="*/ 1147031 h 2873863"/>
                <a:gd name="connsiteX6" fmla="*/ 15 w 1641568"/>
                <a:gd name="connsiteY6" fmla="*/ 1408287 h 2873863"/>
                <a:gd name="connsiteX0" fmla="*/ 15 w 1641539"/>
                <a:gd name="connsiteY0" fmla="*/ 1408287 h 2873863"/>
                <a:gd name="connsiteX1" fmla="*/ 829757 w 1641539"/>
                <a:gd name="connsiteY1" fmla="*/ 2873850 h 2873863"/>
                <a:gd name="connsiteX2" fmla="*/ 1575822 w 1641539"/>
                <a:gd name="connsiteY2" fmla="*/ 2147014 h 2873863"/>
                <a:gd name="connsiteX3" fmla="*/ 282798 w 1641539"/>
                <a:gd name="connsiteY3" fmla="*/ 1706417 h 2873863"/>
                <a:gd name="connsiteX4" fmla="*/ 1004211 w 1641539"/>
                <a:gd name="connsiteY4" fmla="*/ 1188923 h 2873863"/>
                <a:gd name="connsiteX5" fmla="*/ 1640806 w 1641539"/>
                <a:gd name="connsiteY5" fmla="*/ 1147031 h 2873863"/>
                <a:gd name="connsiteX6" fmla="*/ 15 w 1641539"/>
                <a:gd name="connsiteY6" fmla="*/ 1408287 h 2873863"/>
                <a:gd name="connsiteX0" fmla="*/ 15 w 1641569"/>
                <a:gd name="connsiteY0" fmla="*/ 1408287 h 2873863"/>
                <a:gd name="connsiteX1" fmla="*/ 829757 w 1641569"/>
                <a:gd name="connsiteY1" fmla="*/ 2873850 h 2873863"/>
                <a:gd name="connsiteX2" fmla="*/ 1575822 w 1641569"/>
                <a:gd name="connsiteY2" fmla="*/ 2147014 h 2873863"/>
                <a:gd name="connsiteX3" fmla="*/ 282798 w 1641569"/>
                <a:gd name="connsiteY3" fmla="*/ 1706417 h 2873863"/>
                <a:gd name="connsiteX4" fmla="*/ 1004211 w 1641569"/>
                <a:gd name="connsiteY4" fmla="*/ 1188923 h 2873863"/>
                <a:gd name="connsiteX5" fmla="*/ 1640806 w 1641569"/>
                <a:gd name="connsiteY5" fmla="*/ 1147031 h 2873863"/>
                <a:gd name="connsiteX6" fmla="*/ 15 w 1641569"/>
                <a:gd name="connsiteY6" fmla="*/ 1408287 h 2873863"/>
                <a:gd name="connsiteX0" fmla="*/ 15 w 1641569"/>
                <a:gd name="connsiteY0" fmla="*/ 1408287 h 2873863"/>
                <a:gd name="connsiteX1" fmla="*/ 829757 w 1641569"/>
                <a:gd name="connsiteY1" fmla="*/ 2873850 h 2873863"/>
                <a:gd name="connsiteX2" fmla="*/ 1575822 w 1641569"/>
                <a:gd name="connsiteY2" fmla="*/ 2147014 h 2873863"/>
                <a:gd name="connsiteX3" fmla="*/ 282798 w 1641569"/>
                <a:gd name="connsiteY3" fmla="*/ 1706417 h 2873863"/>
                <a:gd name="connsiteX4" fmla="*/ 1004211 w 1641569"/>
                <a:gd name="connsiteY4" fmla="*/ 1188923 h 2873863"/>
                <a:gd name="connsiteX5" fmla="*/ 1640806 w 1641569"/>
                <a:gd name="connsiteY5" fmla="*/ 1147031 h 2873863"/>
                <a:gd name="connsiteX6" fmla="*/ 15 w 1641569"/>
                <a:gd name="connsiteY6" fmla="*/ 1408287 h 2873863"/>
                <a:gd name="connsiteX0" fmla="*/ 15 w 1641557"/>
                <a:gd name="connsiteY0" fmla="*/ 1408287 h 2873863"/>
                <a:gd name="connsiteX1" fmla="*/ 829757 w 1641557"/>
                <a:gd name="connsiteY1" fmla="*/ 2873850 h 2873863"/>
                <a:gd name="connsiteX2" fmla="*/ 1575822 w 1641557"/>
                <a:gd name="connsiteY2" fmla="*/ 2147014 h 2873863"/>
                <a:gd name="connsiteX3" fmla="*/ 282798 w 1641557"/>
                <a:gd name="connsiteY3" fmla="*/ 1706417 h 2873863"/>
                <a:gd name="connsiteX4" fmla="*/ 1004211 w 1641557"/>
                <a:gd name="connsiteY4" fmla="*/ 1188923 h 2873863"/>
                <a:gd name="connsiteX5" fmla="*/ 1640806 w 1641557"/>
                <a:gd name="connsiteY5" fmla="*/ 1147031 h 2873863"/>
                <a:gd name="connsiteX6" fmla="*/ 15 w 1641557"/>
                <a:gd name="connsiteY6" fmla="*/ 1408287 h 2873863"/>
                <a:gd name="connsiteX0" fmla="*/ 15 w 1641557"/>
                <a:gd name="connsiteY0" fmla="*/ 1408287 h 2873863"/>
                <a:gd name="connsiteX1" fmla="*/ 829757 w 1641557"/>
                <a:gd name="connsiteY1" fmla="*/ 2873850 h 2873863"/>
                <a:gd name="connsiteX2" fmla="*/ 1575822 w 1641557"/>
                <a:gd name="connsiteY2" fmla="*/ 2147014 h 2873863"/>
                <a:gd name="connsiteX3" fmla="*/ 282798 w 1641557"/>
                <a:gd name="connsiteY3" fmla="*/ 1706417 h 2873863"/>
                <a:gd name="connsiteX4" fmla="*/ 1004211 w 1641557"/>
                <a:gd name="connsiteY4" fmla="*/ 1188923 h 2873863"/>
                <a:gd name="connsiteX5" fmla="*/ 1640806 w 1641557"/>
                <a:gd name="connsiteY5" fmla="*/ 1147031 h 2873863"/>
                <a:gd name="connsiteX6" fmla="*/ 15 w 1641557"/>
                <a:gd name="connsiteY6" fmla="*/ 1408287 h 2873863"/>
                <a:gd name="connsiteX0" fmla="*/ 15 w 1641560"/>
                <a:gd name="connsiteY0" fmla="*/ 1408287 h 2873863"/>
                <a:gd name="connsiteX1" fmla="*/ 829757 w 1641560"/>
                <a:gd name="connsiteY1" fmla="*/ 2873850 h 2873863"/>
                <a:gd name="connsiteX2" fmla="*/ 1575822 w 1641560"/>
                <a:gd name="connsiteY2" fmla="*/ 2147014 h 2873863"/>
                <a:gd name="connsiteX3" fmla="*/ 282798 w 1641560"/>
                <a:gd name="connsiteY3" fmla="*/ 1706417 h 2873863"/>
                <a:gd name="connsiteX4" fmla="*/ 1004211 w 1641560"/>
                <a:gd name="connsiteY4" fmla="*/ 1188923 h 2873863"/>
                <a:gd name="connsiteX5" fmla="*/ 1640806 w 1641560"/>
                <a:gd name="connsiteY5" fmla="*/ 1147031 h 2873863"/>
                <a:gd name="connsiteX6" fmla="*/ 15 w 1641560"/>
                <a:gd name="connsiteY6" fmla="*/ 1408287 h 2873863"/>
                <a:gd name="connsiteX0" fmla="*/ 15 w 1641283"/>
                <a:gd name="connsiteY0" fmla="*/ 1408355 h 2873931"/>
                <a:gd name="connsiteX1" fmla="*/ 829757 w 1641283"/>
                <a:gd name="connsiteY1" fmla="*/ 2873918 h 2873931"/>
                <a:gd name="connsiteX2" fmla="*/ 1575822 w 1641283"/>
                <a:gd name="connsiteY2" fmla="*/ 2147082 h 2873931"/>
                <a:gd name="connsiteX3" fmla="*/ 282798 w 1641283"/>
                <a:gd name="connsiteY3" fmla="*/ 1706485 h 2873931"/>
                <a:gd name="connsiteX4" fmla="*/ 1004211 w 1641283"/>
                <a:gd name="connsiteY4" fmla="*/ 1188991 h 2873931"/>
                <a:gd name="connsiteX5" fmla="*/ 1640806 w 1641283"/>
                <a:gd name="connsiteY5" fmla="*/ 1147099 h 2873931"/>
                <a:gd name="connsiteX6" fmla="*/ 15 w 1641283"/>
                <a:gd name="connsiteY6" fmla="*/ 1408355 h 2873931"/>
                <a:gd name="connsiteX0" fmla="*/ 15 w 1641283"/>
                <a:gd name="connsiteY0" fmla="*/ 1408310 h 2873886"/>
                <a:gd name="connsiteX1" fmla="*/ 829757 w 1641283"/>
                <a:gd name="connsiteY1" fmla="*/ 2873873 h 2873886"/>
                <a:gd name="connsiteX2" fmla="*/ 1575822 w 1641283"/>
                <a:gd name="connsiteY2" fmla="*/ 2147037 h 2873886"/>
                <a:gd name="connsiteX3" fmla="*/ 282798 w 1641283"/>
                <a:gd name="connsiteY3" fmla="*/ 1706440 h 2873886"/>
                <a:gd name="connsiteX4" fmla="*/ 1004211 w 1641283"/>
                <a:gd name="connsiteY4" fmla="*/ 1188946 h 2873886"/>
                <a:gd name="connsiteX5" fmla="*/ 1640806 w 1641283"/>
                <a:gd name="connsiteY5" fmla="*/ 1147054 h 2873886"/>
                <a:gd name="connsiteX6" fmla="*/ 15 w 1641283"/>
                <a:gd name="connsiteY6" fmla="*/ 1408310 h 2873886"/>
                <a:gd name="connsiteX0" fmla="*/ 15 w 1641560"/>
                <a:gd name="connsiteY0" fmla="*/ 1408242 h 2873818"/>
                <a:gd name="connsiteX1" fmla="*/ 829757 w 1641560"/>
                <a:gd name="connsiteY1" fmla="*/ 2873805 h 2873818"/>
                <a:gd name="connsiteX2" fmla="*/ 1575822 w 1641560"/>
                <a:gd name="connsiteY2" fmla="*/ 2146969 h 2873818"/>
                <a:gd name="connsiteX3" fmla="*/ 282798 w 1641560"/>
                <a:gd name="connsiteY3" fmla="*/ 1706372 h 2873818"/>
                <a:gd name="connsiteX4" fmla="*/ 1004211 w 1641560"/>
                <a:gd name="connsiteY4" fmla="*/ 1188878 h 2873818"/>
                <a:gd name="connsiteX5" fmla="*/ 1640806 w 1641560"/>
                <a:gd name="connsiteY5" fmla="*/ 1146986 h 2873818"/>
                <a:gd name="connsiteX6" fmla="*/ 15 w 1641560"/>
                <a:gd name="connsiteY6" fmla="*/ 1408242 h 2873818"/>
                <a:gd name="connsiteX0" fmla="*/ 15 w 1641645"/>
                <a:gd name="connsiteY0" fmla="*/ 1372877 h 2838453"/>
                <a:gd name="connsiteX1" fmla="*/ 829757 w 1641645"/>
                <a:gd name="connsiteY1" fmla="*/ 2838440 h 2838453"/>
                <a:gd name="connsiteX2" fmla="*/ 1575822 w 1641645"/>
                <a:gd name="connsiteY2" fmla="*/ 2111604 h 2838453"/>
                <a:gd name="connsiteX3" fmla="*/ 282798 w 1641645"/>
                <a:gd name="connsiteY3" fmla="*/ 1671007 h 2838453"/>
                <a:gd name="connsiteX4" fmla="*/ 1004211 w 1641645"/>
                <a:gd name="connsiteY4" fmla="*/ 1153513 h 2838453"/>
                <a:gd name="connsiteX5" fmla="*/ 1640806 w 1641645"/>
                <a:gd name="connsiteY5" fmla="*/ 1111621 h 2838453"/>
                <a:gd name="connsiteX6" fmla="*/ 15 w 1641645"/>
                <a:gd name="connsiteY6" fmla="*/ 1372877 h 2838453"/>
                <a:gd name="connsiteX0" fmla="*/ 15 w 1641695"/>
                <a:gd name="connsiteY0" fmla="*/ 1354490 h 2820066"/>
                <a:gd name="connsiteX1" fmla="*/ 829757 w 1641695"/>
                <a:gd name="connsiteY1" fmla="*/ 2820053 h 2820066"/>
                <a:gd name="connsiteX2" fmla="*/ 1575822 w 1641695"/>
                <a:gd name="connsiteY2" fmla="*/ 2093217 h 2820066"/>
                <a:gd name="connsiteX3" fmla="*/ 282798 w 1641695"/>
                <a:gd name="connsiteY3" fmla="*/ 1652620 h 2820066"/>
                <a:gd name="connsiteX4" fmla="*/ 1004211 w 1641695"/>
                <a:gd name="connsiteY4" fmla="*/ 1135126 h 2820066"/>
                <a:gd name="connsiteX5" fmla="*/ 1640806 w 1641695"/>
                <a:gd name="connsiteY5" fmla="*/ 1093234 h 2820066"/>
                <a:gd name="connsiteX6" fmla="*/ 15 w 1641695"/>
                <a:gd name="connsiteY6" fmla="*/ 1354490 h 2820066"/>
                <a:gd name="connsiteX0" fmla="*/ 15 w 1641654"/>
                <a:gd name="connsiteY0" fmla="*/ 1369525 h 2835101"/>
                <a:gd name="connsiteX1" fmla="*/ 829757 w 1641654"/>
                <a:gd name="connsiteY1" fmla="*/ 2835088 h 2835101"/>
                <a:gd name="connsiteX2" fmla="*/ 1575822 w 1641654"/>
                <a:gd name="connsiteY2" fmla="*/ 2108252 h 2835101"/>
                <a:gd name="connsiteX3" fmla="*/ 282798 w 1641654"/>
                <a:gd name="connsiteY3" fmla="*/ 1667655 h 2835101"/>
                <a:gd name="connsiteX4" fmla="*/ 1004211 w 1641654"/>
                <a:gd name="connsiteY4" fmla="*/ 1150161 h 2835101"/>
                <a:gd name="connsiteX5" fmla="*/ 1640806 w 1641654"/>
                <a:gd name="connsiteY5" fmla="*/ 1108269 h 2835101"/>
                <a:gd name="connsiteX6" fmla="*/ 15 w 1641654"/>
                <a:gd name="connsiteY6" fmla="*/ 1369525 h 2835101"/>
                <a:gd name="connsiteX0" fmla="*/ 15 w 1641641"/>
                <a:gd name="connsiteY0" fmla="*/ 1374551 h 2840127"/>
                <a:gd name="connsiteX1" fmla="*/ 829757 w 1641641"/>
                <a:gd name="connsiteY1" fmla="*/ 2840114 h 2840127"/>
                <a:gd name="connsiteX2" fmla="*/ 1575822 w 1641641"/>
                <a:gd name="connsiteY2" fmla="*/ 2113278 h 2840127"/>
                <a:gd name="connsiteX3" fmla="*/ 282798 w 1641641"/>
                <a:gd name="connsiteY3" fmla="*/ 1672681 h 2840127"/>
                <a:gd name="connsiteX4" fmla="*/ 1004211 w 1641641"/>
                <a:gd name="connsiteY4" fmla="*/ 1155187 h 2840127"/>
                <a:gd name="connsiteX5" fmla="*/ 1640806 w 1641641"/>
                <a:gd name="connsiteY5" fmla="*/ 1113295 h 2840127"/>
                <a:gd name="connsiteX6" fmla="*/ 15 w 1641641"/>
                <a:gd name="connsiteY6" fmla="*/ 1374551 h 2840127"/>
                <a:gd name="connsiteX0" fmla="*/ 755 w 1642381"/>
                <a:gd name="connsiteY0" fmla="*/ 1347696 h 2813272"/>
                <a:gd name="connsiteX1" fmla="*/ 830497 w 1642381"/>
                <a:gd name="connsiteY1" fmla="*/ 2813259 h 2813272"/>
                <a:gd name="connsiteX2" fmla="*/ 1576562 w 1642381"/>
                <a:gd name="connsiteY2" fmla="*/ 2086423 h 2813272"/>
                <a:gd name="connsiteX3" fmla="*/ 283538 w 1642381"/>
                <a:gd name="connsiteY3" fmla="*/ 1645826 h 2813272"/>
                <a:gd name="connsiteX4" fmla="*/ 1004951 w 1642381"/>
                <a:gd name="connsiteY4" fmla="*/ 1128332 h 2813272"/>
                <a:gd name="connsiteX5" fmla="*/ 1641546 w 1642381"/>
                <a:gd name="connsiteY5" fmla="*/ 1086440 h 2813272"/>
                <a:gd name="connsiteX6" fmla="*/ 755 w 1642381"/>
                <a:gd name="connsiteY6" fmla="*/ 1347696 h 2813272"/>
                <a:gd name="connsiteX0" fmla="*/ 443 w 1642069"/>
                <a:gd name="connsiteY0" fmla="*/ 1392680 h 2858256"/>
                <a:gd name="connsiteX1" fmla="*/ 830185 w 1642069"/>
                <a:gd name="connsiteY1" fmla="*/ 2858243 h 2858256"/>
                <a:gd name="connsiteX2" fmla="*/ 1576250 w 1642069"/>
                <a:gd name="connsiteY2" fmla="*/ 2131407 h 2858256"/>
                <a:gd name="connsiteX3" fmla="*/ 283226 w 1642069"/>
                <a:gd name="connsiteY3" fmla="*/ 1690810 h 2858256"/>
                <a:gd name="connsiteX4" fmla="*/ 1004639 w 1642069"/>
                <a:gd name="connsiteY4" fmla="*/ 1173316 h 2858256"/>
                <a:gd name="connsiteX5" fmla="*/ 1641234 w 1642069"/>
                <a:gd name="connsiteY5" fmla="*/ 1131424 h 2858256"/>
                <a:gd name="connsiteX6" fmla="*/ 443 w 1642069"/>
                <a:gd name="connsiteY6" fmla="*/ 1392680 h 2858256"/>
                <a:gd name="connsiteX0" fmla="*/ 406 w 1642032"/>
                <a:gd name="connsiteY0" fmla="*/ 1392680 h 2858315"/>
                <a:gd name="connsiteX1" fmla="*/ 830148 w 1642032"/>
                <a:gd name="connsiteY1" fmla="*/ 2858243 h 2858315"/>
                <a:gd name="connsiteX2" fmla="*/ 1576213 w 1642032"/>
                <a:gd name="connsiteY2" fmla="*/ 2131407 h 2858315"/>
                <a:gd name="connsiteX3" fmla="*/ 283189 w 1642032"/>
                <a:gd name="connsiteY3" fmla="*/ 1690810 h 2858315"/>
                <a:gd name="connsiteX4" fmla="*/ 1004602 w 1642032"/>
                <a:gd name="connsiteY4" fmla="*/ 1173316 h 2858315"/>
                <a:gd name="connsiteX5" fmla="*/ 1641197 w 1642032"/>
                <a:gd name="connsiteY5" fmla="*/ 1131424 h 2858315"/>
                <a:gd name="connsiteX6" fmla="*/ 406 w 1642032"/>
                <a:gd name="connsiteY6" fmla="*/ 1392680 h 2858315"/>
                <a:gd name="connsiteX0" fmla="*/ 378 w 1642004"/>
                <a:gd name="connsiteY0" fmla="*/ 1392680 h 2858619"/>
                <a:gd name="connsiteX1" fmla="*/ 830120 w 1642004"/>
                <a:gd name="connsiteY1" fmla="*/ 2858243 h 2858619"/>
                <a:gd name="connsiteX2" fmla="*/ 1576185 w 1642004"/>
                <a:gd name="connsiteY2" fmla="*/ 2131407 h 2858619"/>
                <a:gd name="connsiteX3" fmla="*/ 283161 w 1642004"/>
                <a:gd name="connsiteY3" fmla="*/ 1690810 h 2858619"/>
                <a:gd name="connsiteX4" fmla="*/ 1004574 w 1642004"/>
                <a:gd name="connsiteY4" fmla="*/ 1173316 h 2858619"/>
                <a:gd name="connsiteX5" fmla="*/ 1641169 w 1642004"/>
                <a:gd name="connsiteY5" fmla="*/ 1131424 h 2858619"/>
                <a:gd name="connsiteX6" fmla="*/ 378 w 1642004"/>
                <a:gd name="connsiteY6" fmla="*/ 1392680 h 2858619"/>
                <a:gd name="connsiteX0" fmla="*/ 445 w 1642071"/>
                <a:gd name="connsiteY0" fmla="*/ 1392680 h 2858256"/>
                <a:gd name="connsiteX1" fmla="*/ 830187 w 1642071"/>
                <a:gd name="connsiteY1" fmla="*/ 2858243 h 2858256"/>
                <a:gd name="connsiteX2" fmla="*/ 1576252 w 1642071"/>
                <a:gd name="connsiteY2" fmla="*/ 2131407 h 2858256"/>
                <a:gd name="connsiteX3" fmla="*/ 283228 w 1642071"/>
                <a:gd name="connsiteY3" fmla="*/ 1690810 h 2858256"/>
                <a:gd name="connsiteX4" fmla="*/ 1004641 w 1642071"/>
                <a:gd name="connsiteY4" fmla="*/ 1173316 h 2858256"/>
                <a:gd name="connsiteX5" fmla="*/ 1641236 w 1642071"/>
                <a:gd name="connsiteY5" fmla="*/ 1131424 h 2858256"/>
                <a:gd name="connsiteX6" fmla="*/ 445 w 1642071"/>
                <a:gd name="connsiteY6" fmla="*/ 1392680 h 2858256"/>
                <a:gd name="connsiteX0" fmla="*/ 445 w 1642071"/>
                <a:gd name="connsiteY0" fmla="*/ 1392680 h 2858315"/>
                <a:gd name="connsiteX1" fmla="*/ 830187 w 1642071"/>
                <a:gd name="connsiteY1" fmla="*/ 2858243 h 2858315"/>
                <a:gd name="connsiteX2" fmla="*/ 1576252 w 1642071"/>
                <a:gd name="connsiteY2" fmla="*/ 2131407 h 2858315"/>
                <a:gd name="connsiteX3" fmla="*/ 283228 w 1642071"/>
                <a:gd name="connsiteY3" fmla="*/ 1690810 h 2858315"/>
                <a:gd name="connsiteX4" fmla="*/ 1004641 w 1642071"/>
                <a:gd name="connsiteY4" fmla="*/ 1173316 h 2858315"/>
                <a:gd name="connsiteX5" fmla="*/ 1641236 w 1642071"/>
                <a:gd name="connsiteY5" fmla="*/ 1131424 h 2858315"/>
                <a:gd name="connsiteX6" fmla="*/ 445 w 1642071"/>
                <a:gd name="connsiteY6" fmla="*/ 1392680 h 2858315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77357"/>
                <a:gd name="connsiteX1" fmla="*/ 830187 w 1642071"/>
                <a:gd name="connsiteY1" fmla="*/ 2858243 h 2877357"/>
                <a:gd name="connsiteX2" fmla="*/ 1576252 w 1642071"/>
                <a:gd name="connsiteY2" fmla="*/ 2131407 h 2877357"/>
                <a:gd name="connsiteX3" fmla="*/ 283228 w 1642071"/>
                <a:gd name="connsiteY3" fmla="*/ 1690810 h 2877357"/>
                <a:gd name="connsiteX4" fmla="*/ 1004641 w 1642071"/>
                <a:gd name="connsiteY4" fmla="*/ 1173316 h 2877357"/>
                <a:gd name="connsiteX5" fmla="*/ 1641236 w 1642071"/>
                <a:gd name="connsiteY5" fmla="*/ 1131424 h 2877357"/>
                <a:gd name="connsiteX6" fmla="*/ 445 w 1642071"/>
                <a:gd name="connsiteY6" fmla="*/ 1392680 h 287735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63"/>
                <a:gd name="connsiteX1" fmla="*/ 830187 w 1642071"/>
                <a:gd name="connsiteY1" fmla="*/ 2858243 h 2858363"/>
                <a:gd name="connsiteX2" fmla="*/ 1576252 w 1642071"/>
                <a:gd name="connsiteY2" fmla="*/ 2131407 h 2858363"/>
                <a:gd name="connsiteX3" fmla="*/ 283228 w 1642071"/>
                <a:gd name="connsiteY3" fmla="*/ 1690810 h 2858363"/>
                <a:gd name="connsiteX4" fmla="*/ 1004641 w 1642071"/>
                <a:gd name="connsiteY4" fmla="*/ 1173316 h 2858363"/>
                <a:gd name="connsiteX5" fmla="*/ 1641236 w 1642071"/>
                <a:gd name="connsiteY5" fmla="*/ 1131424 h 2858363"/>
                <a:gd name="connsiteX6" fmla="*/ 445 w 1642071"/>
                <a:gd name="connsiteY6" fmla="*/ 1392680 h 2858363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179"/>
                <a:gd name="connsiteY0" fmla="*/ 1392680 h 2858370"/>
                <a:gd name="connsiteX1" fmla="*/ 830187 w 1642179"/>
                <a:gd name="connsiteY1" fmla="*/ 2858243 h 2858370"/>
                <a:gd name="connsiteX2" fmla="*/ 1576252 w 1642179"/>
                <a:gd name="connsiteY2" fmla="*/ 2131407 h 2858370"/>
                <a:gd name="connsiteX3" fmla="*/ 283228 w 1642179"/>
                <a:gd name="connsiteY3" fmla="*/ 1690810 h 2858370"/>
                <a:gd name="connsiteX4" fmla="*/ 1004641 w 1642179"/>
                <a:gd name="connsiteY4" fmla="*/ 1173316 h 2858370"/>
                <a:gd name="connsiteX5" fmla="*/ 1641236 w 1642179"/>
                <a:gd name="connsiteY5" fmla="*/ 1131424 h 2858370"/>
                <a:gd name="connsiteX6" fmla="*/ 445 w 1642179"/>
                <a:gd name="connsiteY6" fmla="*/ 1392680 h 2858370"/>
                <a:gd name="connsiteX0" fmla="*/ 445 w 1642155"/>
                <a:gd name="connsiteY0" fmla="*/ 1392680 h 2858370"/>
                <a:gd name="connsiteX1" fmla="*/ 830187 w 1642155"/>
                <a:gd name="connsiteY1" fmla="*/ 2858243 h 2858370"/>
                <a:gd name="connsiteX2" fmla="*/ 1576252 w 1642155"/>
                <a:gd name="connsiteY2" fmla="*/ 2131407 h 2858370"/>
                <a:gd name="connsiteX3" fmla="*/ 283228 w 1642155"/>
                <a:gd name="connsiteY3" fmla="*/ 1690810 h 2858370"/>
                <a:gd name="connsiteX4" fmla="*/ 1004641 w 1642155"/>
                <a:gd name="connsiteY4" fmla="*/ 1173316 h 2858370"/>
                <a:gd name="connsiteX5" fmla="*/ 1641236 w 1642155"/>
                <a:gd name="connsiteY5" fmla="*/ 1131424 h 2858370"/>
                <a:gd name="connsiteX6" fmla="*/ 445 w 1642155"/>
                <a:gd name="connsiteY6" fmla="*/ 1392680 h 2858370"/>
                <a:gd name="connsiteX0" fmla="*/ 445 w 1642019"/>
                <a:gd name="connsiteY0" fmla="*/ 1392680 h 2858370"/>
                <a:gd name="connsiteX1" fmla="*/ 830187 w 1642019"/>
                <a:gd name="connsiteY1" fmla="*/ 2858243 h 2858370"/>
                <a:gd name="connsiteX2" fmla="*/ 1576252 w 1642019"/>
                <a:gd name="connsiteY2" fmla="*/ 2131407 h 2858370"/>
                <a:gd name="connsiteX3" fmla="*/ 283228 w 1642019"/>
                <a:gd name="connsiteY3" fmla="*/ 1690810 h 2858370"/>
                <a:gd name="connsiteX4" fmla="*/ 1004641 w 1642019"/>
                <a:gd name="connsiteY4" fmla="*/ 1173316 h 2858370"/>
                <a:gd name="connsiteX5" fmla="*/ 1641236 w 1642019"/>
                <a:gd name="connsiteY5" fmla="*/ 1131424 h 2858370"/>
                <a:gd name="connsiteX6" fmla="*/ 445 w 1642019"/>
                <a:gd name="connsiteY6" fmla="*/ 1392680 h 2858370"/>
                <a:gd name="connsiteX0" fmla="*/ 445 w 1642898"/>
                <a:gd name="connsiteY0" fmla="*/ 1409369 h 2875059"/>
                <a:gd name="connsiteX1" fmla="*/ 830187 w 1642898"/>
                <a:gd name="connsiteY1" fmla="*/ 2874932 h 2875059"/>
                <a:gd name="connsiteX2" fmla="*/ 1576252 w 1642898"/>
                <a:gd name="connsiteY2" fmla="*/ 2148096 h 2875059"/>
                <a:gd name="connsiteX3" fmla="*/ 283228 w 1642898"/>
                <a:gd name="connsiteY3" fmla="*/ 1707499 h 2875059"/>
                <a:gd name="connsiteX4" fmla="*/ 1004641 w 1642898"/>
                <a:gd name="connsiteY4" fmla="*/ 1190005 h 2875059"/>
                <a:gd name="connsiteX5" fmla="*/ 1641236 w 1642898"/>
                <a:gd name="connsiteY5" fmla="*/ 1148113 h 2875059"/>
                <a:gd name="connsiteX6" fmla="*/ 445 w 1642898"/>
                <a:gd name="connsiteY6" fmla="*/ 1409369 h 2875059"/>
                <a:gd name="connsiteX0" fmla="*/ 445 w 1642885"/>
                <a:gd name="connsiteY0" fmla="*/ 1409369 h 2875059"/>
                <a:gd name="connsiteX1" fmla="*/ 830187 w 1642885"/>
                <a:gd name="connsiteY1" fmla="*/ 2874932 h 2875059"/>
                <a:gd name="connsiteX2" fmla="*/ 1576252 w 1642885"/>
                <a:gd name="connsiteY2" fmla="*/ 2148096 h 2875059"/>
                <a:gd name="connsiteX3" fmla="*/ 283228 w 1642885"/>
                <a:gd name="connsiteY3" fmla="*/ 1707499 h 2875059"/>
                <a:gd name="connsiteX4" fmla="*/ 1004641 w 1642885"/>
                <a:gd name="connsiteY4" fmla="*/ 1190005 h 2875059"/>
                <a:gd name="connsiteX5" fmla="*/ 1641236 w 1642885"/>
                <a:gd name="connsiteY5" fmla="*/ 1148113 h 2875059"/>
                <a:gd name="connsiteX6" fmla="*/ 445 w 1642885"/>
                <a:gd name="connsiteY6" fmla="*/ 1409369 h 2875059"/>
                <a:gd name="connsiteX0" fmla="*/ 445 w 1642891"/>
                <a:gd name="connsiteY0" fmla="*/ 1409369 h 2875059"/>
                <a:gd name="connsiteX1" fmla="*/ 830187 w 1642891"/>
                <a:gd name="connsiteY1" fmla="*/ 2874932 h 2875059"/>
                <a:gd name="connsiteX2" fmla="*/ 1576252 w 1642891"/>
                <a:gd name="connsiteY2" fmla="*/ 2148096 h 2875059"/>
                <a:gd name="connsiteX3" fmla="*/ 283228 w 1642891"/>
                <a:gd name="connsiteY3" fmla="*/ 1707499 h 2875059"/>
                <a:gd name="connsiteX4" fmla="*/ 1004641 w 1642891"/>
                <a:gd name="connsiteY4" fmla="*/ 1190005 h 2875059"/>
                <a:gd name="connsiteX5" fmla="*/ 1641236 w 1642891"/>
                <a:gd name="connsiteY5" fmla="*/ 1148113 h 2875059"/>
                <a:gd name="connsiteX6" fmla="*/ 445 w 1642891"/>
                <a:gd name="connsiteY6" fmla="*/ 1409369 h 2875059"/>
                <a:gd name="connsiteX0" fmla="*/ 445 w 1642891"/>
                <a:gd name="connsiteY0" fmla="*/ 1409369 h 2875122"/>
                <a:gd name="connsiteX1" fmla="*/ 830187 w 1642891"/>
                <a:gd name="connsiteY1" fmla="*/ 2874932 h 2875122"/>
                <a:gd name="connsiteX2" fmla="*/ 1576252 w 1642891"/>
                <a:gd name="connsiteY2" fmla="*/ 2148096 h 2875122"/>
                <a:gd name="connsiteX3" fmla="*/ 283228 w 1642891"/>
                <a:gd name="connsiteY3" fmla="*/ 1707499 h 2875122"/>
                <a:gd name="connsiteX4" fmla="*/ 1004641 w 1642891"/>
                <a:gd name="connsiteY4" fmla="*/ 1190005 h 2875122"/>
                <a:gd name="connsiteX5" fmla="*/ 1641236 w 1642891"/>
                <a:gd name="connsiteY5" fmla="*/ 1148113 h 2875122"/>
                <a:gd name="connsiteX6" fmla="*/ 445 w 1642891"/>
                <a:gd name="connsiteY6" fmla="*/ 1409369 h 2875122"/>
                <a:gd name="connsiteX0" fmla="*/ 490 w 1642936"/>
                <a:gd name="connsiteY0" fmla="*/ 1409369 h 2875120"/>
                <a:gd name="connsiteX1" fmla="*/ 830232 w 1642936"/>
                <a:gd name="connsiteY1" fmla="*/ 2874932 h 2875120"/>
                <a:gd name="connsiteX2" fmla="*/ 1576297 w 1642936"/>
                <a:gd name="connsiteY2" fmla="*/ 2148096 h 2875120"/>
                <a:gd name="connsiteX3" fmla="*/ 283273 w 1642936"/>
                <a:gd name="connsiteY3" fmla="*/ 1707499 h 2875120"/>
                <a:gd name="connsiteX4" fmla="*/ 1004686 w 1642936"/>
                <a:gd name="connsiteY4" fmla="*/ 1190005 h 2875120"/>
                <a:gd name="connsiteX5" fmla="*/ 1641281 w 1642936"/>
                <a:gd name="connsiteY5" fmla="*/ 1148113 h 2875120"/>
                <a:gd name="connsiteX6" fmla="*/ 490 w 1642936"/>
                <a:gd name="connsiteY6" fmla="*/ 1409369 h 2875120"/>
                <a:gd name="connsiteX0" fmla="*/ 638 w 1643084"/>
                <a:gd name="connsiteY0" fmla="*/ 1409286 h 2875039"/>
                <a:gd name="connsiteX1" fmla="*/ 830380 w 1643084"/>
                <a:gd name="connsiteY1" fmla="*/ 2874849 h 2875039"/>
                <a:gd name="connsiteX2" fmla="*/ 1576445 w 1643084"/>
                <a:gd name="connsiteY2" fmla="*/ 2148013 h 2875039"/>
                <a:gd name="connsiteX3" fmla="*/ 283421 w 1643084"/>
                <a:gd name="connsiteY3" fmla="*/ 1707416 h 2875039"/>
                <a:gd name="connsiteX4" fmla="*/ 1004834 w 1643084"/>
                <a:gd name="connsiteY4" fmla="*/ 1189922 h 2875039"/>
                <a:gd name="connsiteX5" fmla="*/ 1641429 w 1643084"/>
                <a:gd name="connsiteY5" fmla="*/ 1148030 h 2875039"/>
                <a:gd name="connsiteX6" fmla="*/ 638 w 1643084"/>
                <a:gd name="connsiteY6" fmla="*/ 1409286 h 2875039"/>
                <a:gd name="connsiteX0" fmla="*/ 638 w 1643084"/>
                <a:gd name="connsiteY0" fmla="*/ 1409319 h 2875070"/>
                <a:gd name="connsiteX1" fmla="*/ 830380 w 1643084"/>
                <a:gd name="connsiteY1" fmla="*/ 2874882 h 2875070"/>
                <a:gd name="connsiteX2" fmla="*/ 1576445 w 1643084"/>
                <a:gd name="connsiteY2" fmla="*/ 2148046 h 2875070"/>
                <a:gd name="connsiteX3" fmla="*/ 283421 w 1643084"/>
                <a:gd name="connsiteY3" fmla="*/ 1707449 h 2875070"/>
                <a:gd name="connsiteX4" fmla="*/ 1004834 w 1643084"/>
                <a:gd name="connsiteY4" fmla="*/ 1189955 h 2875070"/>
                <a:gd name="connsiteX5" fmla="*/ 1641429 w 1643084"/>
                <a:gd name="connsiteY5" fmla="*/ 1148063 h 2875070"/>
                <a:gd name="connsiteX6" fmla="*/ 638 w 1643084"/>
                <a:gd name="connsiteY6" fmla="*/ 1409319 h 2875070"/>
                <a:gd name="connsiteX0" fmla="*/ 638 w 1643084"/>
                <a:gd name="connsiteY0" fmla="*/ 1409319 h 2875304"/>
                <a:gd name="connsiteX1" fmla="*/ 830380 w 1643084"/>
                <a:gd name="connsiteY1" fmla="*/ 2874882 h 2875304"/>
                <a:gd name="connsiteX2" fmla="*/ 1576445 w 1643084"/>
                <a:gd name="connsiteY2" fmla="*/ 2148046 h 2875304"/>
                <a:gd name="connsiteX3" fmla="*/ 283421 w 1643084"/>
                <a:gd name="connsiteY3" fmla="*/ 1707449 h 2875304"/>
                <a:gd name="connsiteX4" fmla="*/ 1004834 w 1643084"/>
                <a:gd name="connsiteY4" fmla="*/ 1189955 h 2875304"/>
                <a:gd name="connsiteX5" fmla="*/ 1641429 w 1643084"/>
                <a:gd name="connsiteY5" fmla="*/ 1148063 h 2875304"/>
                <a:gd name="connsiteX6" fmla="*/ 638 w 1643084"/>
                <a:gd name="connsiteY6" fmla="*/ 1409319 h 2875304"/>
                <a:gd name="connsiteX0" fmla="*/ 638 w 1643084"/>
                <a:gd name="connsiteY0" fmla="*/ 1409319 h 2874994"/>
                <a:gd name="connsiteX1" fmla="*/ 830380 w 1643084"/>
                <a:gd name="connsiteY1" fmla="*/ 2874882 h 2874994"/>
                <a:gd name="connsiteX2" fmla="*/ 1576445 w 1643084"/>
                <a:gd name="connsiteY2" fmla="*/ 2148046 h 2874994"/>
                <a:gd name="connsiteX3" fmla="*/ 283421 w 1643084"/>
                <a:gd name="connsiteY3" fmla="*/ 1707449 h 2874994"/>
                <a:gd name="connsiteX4" fmla="*/ 1004834 w 1643084"/>
                <a:gd name="connsiteY4" fmla="*/ 1189955 h 2874994"/>
                <a:gd name="connsiteX5" fmla="*/ 1641429 w 1643084"/>
                <a:gd name="connsiteY5" fmla="*/ 1148063 h 2874994"/>
                <a:gd name="connsiteX6" fmla="*/ 638 w 1643084"/>
                <a:gd name="connsiteY6" fmla="*/ 1409319 h 2874994"/>
                <a:gd name="connsiteX0" fmla="*/ 638 w 1643084"/>
                <a:gd name="connsiteY0" fmla="*/ 1409319 h 2874974"/>
                <a:gd name="connsiteX1" fmla="*/ 830380 w 1643084"/>
                <a:gd name="connsiteY1" fmla="*/ 2874882 h 2874974"/>
                <a:gd name="connsiteX2" fmla="*/ 1576445 w 1643084"/>
                <a:gd name="connsiteY2" fmla="*/ 2148046 h 2874974"/>
                <a:gd name="connsiteX3" fmla="*/ 283421 w 1643084"/>
                <a:gd name="connsiteY3" fmla="*/ 1707449 h 2874974"/>
                <a:gd name="connsiteX4" fmla="*/ 1004834 w 1643084"/>
                <a:gd name="connsiteY4" fmla="*/ 1189955 h 2874974"/>
                <a:gd name="connsiteX5" fmla="*/ 1641429 w 1643084"/>
                <a:gd name="connsiteY5" fmla="*/ 1148063 h 2874974"/>
                <a:gd name="connsiteX6" fmla="*/ 638 w 1643084"/>
                <a:gd name="connsiteY6" fmla="*/ 1409319 h 2874974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471 w 1666161"/>
                <a:gd name="connsiteY0" fmla="*/ 864188 h 2323324"/>
                <a:gd name="connsiteX1" fmla="*/ 830213 w 1666161"/>
                <a:gd name="connsiteY1" fmla="*/ 2306495 h 2323324"/>
                <a:gd name="connsiteX2" fmla="*/ 1576278 w 1666161"/>
                <a:gd name="connsiteY2" fmla="*/ 1579659 h 2323324"/>
                <a:gd name="connsiteX3" fmla="*/ 283254 w 1666161"/>
                <a:gd name="connsiteY3" fmla="*/ 1139062 h 2323324"/>
                <a:gd name="connsiteX4" fmla="*/ 1004667 w 1666161"/>
                <a:gd name="connsiteY4" fmla="*/ 621568 h 2323324"/>
                <a:gd name="connsiteX5" fmla="*/ 1641262 w 1666161"/>
                <a:gd name="connsiteY5" fmla="*/ 579676 h 2323324"/>
                <a:gd name="connsiteX6" fmla="*/ 471 w 1666161"/>
                <a:gd name="connsiteY6" fmla="*/ 864188 h 2323324"/>
                <a:gd name="connsiteX0" fmla="*/ 2686 w 1668376"/>
                <a:gd name="connsiteY0" fmla="*/ 854318 h 2313454"/>
                <a:gd name="connsiteX1" fmla="*/ 832428 w 1668376"/>
                <a:gd name="connsiteY1" fmla="*/ 2296625 h 2313454"/>
                <a:gd name="connsiteX2" fmla="*/ 1578493 w 1668376"/>
                <a:gd name="connsiteY2" fmla="*/ 1569789 h 2313454"/>
                <a:gd name="connsiteX3" fmla="*/ 285469 w 1668376"/>
                <a:gd name="connsiteY3" fmla="*/ 1129192 h 2313454"/>
                <a:gd name="connsiteX4" fmla="*/ 1006882 w 1668376"/>
                <a:gd name="connsiteY4" fmla="*/ 611698 h 2313454"/>
                <a:gd name="connsiteX5" fmla="*/ 1643477 w 1668376"/>
                <a:gd name="connsiteY5" fmla="*/ 569806 h 2313454"/>
                <a:gd name="connsiteX6" fmla="*/ 606058 w 1668376"/>
                <a:gd name="connsiteY6" fmla="*/ 3089 h 2313454"/>
                <a:gd name="connsiteX7" fmla="*/ 2686 w 1668376"/>
                <a:gd name="connsiteY7" fmla="*/ 854318 h 2313454"/>
                <a:gd name="connsiteX0" fmla="*/ 57 w 1641481"/>
                <a:gd name="connsiteY0" fmla="*/ 1387804 h 2846940"/>
                <a:gd name="connsiteX1" fmla="*/ 829799 w 1641481"/>
                <a:gd name="connsiteY1" fmla="*/ 2830111 h 2846940"/>
                <a:gd name="connsiteX2" fmla="*/ 1575864 w 1641481"/>
                <a:gd name="connsiteY2" fmla="*/ 2103275 h 2846940"/>
                <a:gd name="connsiteX3" fmla="*/ 282840 w 1641481"/>
                <a:gd name="connsiteY3" fmla="*/ 1662678 h 2846940"/>
                <a:gd name="connsiteX4" fmla="*/ 1004253 w 1641481"/>
                <a:gd name="connsiteY4" fmla="*/ 1145184 h 2846940"/>
                <a:gd name="connsiteX5" fmla="*/ 1640848 w 1641481"/>
                <a:gd name="connsiteY5" fmla="*/ 1103292 h 2846940"/>
                <a:gd name="connsiteX6" fmla="*/ 869253 w 1641481"/>
                <a:gd name="connsiteY6" fmla="*/ 1701 h 2846940"/>
                <a:gd name="connsiteX7" fmla="*/ 57 w 1641481"/>
                <a:gd name="connsiteY7" fmla="*/ 1387804 h 2846940"/>
                <a:gd name="connsiteX0" fmla="*/ 57 w 1641481"/>
                <a:gd name="connsiteY0" fmla="*/ 1387804 h 2846940"/>
                <a:gd name="connsiteX1" fmla="*/ 829799 w 1641481"/>
                <a:gd name="connsiteY1" fmla="*/ 2830111 h 2846940"/>
                <a:gd name="connsiteX2" fmla="*/ 1575864 w 1641481"/>
                <a:gd name="connsiteY2" fmla="*/ 2103275 h 2846940"/>
                <a:gd name="connsiteX3" fmla="*/ 282840 w 1641481"/>
                <a:gd name="connsiteY3" fmla="*/ 1662678 h 2846940"/>
                <a:gd name="connsiteX4" fmla="*/ 1004253 w 1641481"/>
                <a:gd name="connsiteY4" fmla="*/ 1145184 h 2846940"/>
                <a:gd name="connsiteX5" fmla="*/ 1640848 w 1641481"/>
                <a:gd name="connsiteY5" fmla="*/ 1103292 h 2846940"/>
                <a:gd name="connsiteX6" fmla="*/ 869253 w 1641481"/>
                <a:gd name="connsiteY6" fmla="*/ 1701 h 2846940"/>
                <a:gd name="connsiteX7" fmla="*/ 57 w 1641481"/>
                <a:gd name="connsiteY7" fmla="*/ 1387804 h 2846940"/>
                <a:gd name="connsiteX0" fmla="*/ 57 w 1641481"/>
                <a:gd name="connsiteY0" fmla="*/ 1386105 h 2845241"/>
                <a:gd name="connsiteX1" fmla="*/ 829799 w 1641481"/>
                <a:gd name="connsiteY1" fmla="*/ 2828412 h 2845241"/>
                <a:gd name="connsiteX2" fmla="*/ 1575864 w 1641481"/>
                <a:gd name="connsiteY2" fmla="*/ 2101576 h 2845241"/>
                <a:gd name="connsiteX3" fmla="*/ 282840 w 1641481"/>
                <a:gd name="connsiteY3" fmla="*/ 1660979 h 2845241"/>
                <a:gd name="connsiteX4" fmla="*/ 1004253 w 1641481"/>
                <a:gd name="connsiteY4" fmla="*/ 1143485 h 2845241"/>
                <a:gd name="connsiteX5" fmla="*/ 1640848 w 1641481"/>
                <a:gd name="connsiteY5" fmla="*/ 1101593 h 2845241"/>
                <a:gd name="connsiteX6" fmla="*/ 869253 w 1641481"/>
                <a:gd name="connsiteY6" fmla="*/ 2 h 2845241"/>
                <a:gd name="connsiteX7" fmla="*/ 57 w 1641481"/>
                <a:gd name="connsiteY7" fmla="*/ 1386105 h 2845241"/>
                <a:gd name="connsiteX0" fmla="*/ 57 w 1641481"/>
                <a:gd name="connsiteY0" fmla="*/ 1386103 h 2845239"/>
                <a:gd name="connsiteX1" fmla="*/ 829799 w 1641481"/>
                <a:gd name="connsiteY1" fmla="*/ 2828410 h 2845239"/>
                <a:gd name="connsiteX2" fmla="*/ 1575864 w 1641481"/>
                <a:gd name="connsiteY2" fmla="*/ 2101574 h 2845239"/>
                <a:gd name="connsiteX3" fmla="*/ 282840 w 1641481"/>
                <a:gd name="connsiteY3" fmla="*/ 1660977 h 2845239"/>
                <a:gd name="connsiteX4" fmla="*/ 1004253 w 1641481"/>
                <a:gd name="connsiteY4" fmla="*/ 1143483 h 2845239"/>
                <a:gd name="connsiteX5" fmla="*/ 1640848 w 1641481"/>
                <a:gd name="connsiteY5" fmla="*/ 1101591 h 2845239"/>
                <a:gd name="connsiteX6" fmla="*/ 869253 w 1641481"/>
                <a:gd name="connsiteY6" fmla="*/ 0 h 2845239"/>
                <a:gd name="connsiteX7" fmla="*/ 57 w 1641481"/>
                <a:gd name="connsiteY7" fmla="*/ 1386103 h 2845239"/>
                <a:gd name="connsiteX0" fmla="*/ 3 w 1641427"/>
                <a:gd name="connsiteY0" fmla="*/ 1386103 h 2845239"/>
                <a:gd name="connsiteX1" fmla="*/ 829745 w 1641427"/>
                <a:gd name="connsiteY1" fmla="*/ 2828410 h 2845239"/>
                <a:gd name="connsiteX2" fmla="*/ 1575810 w 1641427"/>
                <a:gd name="connsiteY2" fmla="*/ 2101574 h 2845239"/>
                <a:gd name="connsiteX3" fmla="*/ 282786 w 1641427"/>
                <a:gd name="connsiteY3" fmla="*/ 1660977 h 2845239"/>
                <a:gd name="connsiteX4" fmla="*/ 1004199 w 1641427"/>
                <a:gd name="connsiteY4" fmla="*/ 1143483 h 2845239"/>
                <a:gd name="connsiteX5" fmla="*/ 1640794 w 1641427"/>
                <a:gd name="connsiteY5" fmla="*/ 1101591 h 2845239"/>
                <a:gd name="connsiteX6" fmla="*/ 869199 w 1641427"/>
                <a:gd name="connsiteY6" fmla="*/ 0 h 2845239"/>
                <a:gd name="connsiteX7" fmla="*/ 3 w 1641427"/>
                <a:gd name="connsiteY7" fmla="*/ 1386103 h 2845239"/>
                <a:gd name="connsiteX0" fmla="*/ 3 w 1641931"/>
                <a:gd name="connsiteY0" fmla="*/ 1400057 h 2859193"/>
                <a:gd name="connsiteX1" fmla="*/ 829745 w 1641931"/>
                <a:gd name="connsiteY1" fmla="*/ 2842364 h 2859193"/>
                <a:gd name="connsiteX2" fmla="*/ 1575810 w 1641931"/>
                <a:gd name="connsiteY2" fmla="*/ 2115528 h 2859193"/>
                <a:gd name="connsiteX3" fmla="*/ 282786 w 1641931"/>
                <a:gd name="connsiteY3" fmla="*/ 1674931 h 2859193"/>
                <a:gd name="connsiteX4" fmla="*/ 1004199 w 1641931"/>
                <a:gd name="connsiteY4" fmla="*/ 1157437 h 2859193"/>
                <a:gd name="connsiteX5" fmla="*/ 1640794 w 1641931"/>
                <a:gd name="connsiteY5" fmla="*/ 1115545 h 2859193"/>
                <a:gd name="connsiteX6" fmla="*/ 821351 w 1641931"/>
                <a:gd name="connsiteY6" fmla="*/ 0 h 2859193"/>
                <a:gd name="connsiteX7" fmla="*/ 3 w 1641931"/>
                <a:gd name="connsiteY7" fmla="*/ 1400057 h 2859193"/>
                <a:gd name="connsiteX0" fmla="*/ 3 w 1623323"/>
                <a:gd name="connsiteY0" fmla="*/ 1397034 h 2861004"/>
                <a:gd name="connsiteX1" fmla="*/ 811137 w 1623323"/>
                <a:gd name="connsiteY1" fmla="*/ 2843992 h 2861004"/>
                <a:gd name="connsiteX2" fmla="*/ 1557202 w 1623323"/>
                <a:gd name="connsiteY2" fmla="*/ 2117156 h 2861004"/>
                <a:gd name="connsiteX3" fmla="*/ 264178 w 1623323"/>
                <a:gd name="connsiteY3" fmla="*/ 1676559 h 2861004"/>
                <a:gd name="connsiteX4" fmla="*/ 985591 w 1623323"/>
                <a:gd name="connsiteY4" fmla="*/ 1159065 h 2861004"/>
                <a:gd name="connsiteX5" fmla="*/ 1622186 w 1623323"/>
                <a:gd name="connsiteY5" fmla="*/ 1117173 h 2861004"/>
                <a:gd name="connsiteX6" fmla="*/ 802743 w 1623323"/>
                <a:gd name="connsiteY6" fmla="*/ 1628 h 2861004"/>
                <a:gd name="connsiteX7" fmla="*/ 3 w 1623323"/>
                <a:gd name="connsiteY7" fmla="*/ 1397034 h 2861004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3 w 1639273"/>
                <a:gd name="connsiteY0" fmla="*/ 1390756 h 2859562"/>
                <a:gd name="connsiteX1" fmla="*/ 827087 w 1639273"/>
                <a:gd name="connsiteY1" fmla="*/ 2842365 h 2859562"/>
                <a:gd name="connsiteX2" fmla="*/ 1573152 w 1639273"/>
                <a:gd name="connsiteY2" fmla="*/ 2115529 h 2859562"/>
                <a:gd name="connsiteX3" fmla="*/ 280128 w 1639273"/>
                <a:gd name="connsiteY3" fmla="*/ 1674932 h 2859562"/>
                <a:gd name="connsiteX4" fmla="*/ 1001541 w 1639273"/>
                <a:gd name="connsiteY4" fmla="*/ 1157438 h 2859562"/>
                <a:gd name="connsiteX5" fmla="*/ 1638136 w 1639273"/>
                <a:gd name="connsiteY5" fmla="*/ 1115546 h 2859562"/>
                <a:gd name="connsiteX6" fmla="*/ 818693 w 1639273"/>
                <a:gd name="connsiteY6" fmla="*/ 1 h 2859562"/>
                <a:gd name="connsiteX7" fmla="*/ 3 w 1639273"/>
                <a:gd name="connsiteY7" fmla="*/ 1390756 h 2859562"/>
                <a:gd name="connsiteX0" fmla="*/ 3 w 1621082"/>
                <a:gd name="connsiteY0" fmla="*/ 1391762 h 2860568"/>
                <a:gd name="connsiteX1" fmla="*/ 827087 w 1621082"/>
                <a:gd name="connsiteY1" fmla="*/ 2843371 h 2860568"/>
                <a:gd name="connsiteX2" fmla="*/ 1573152 w 1621082"/>
                <a:gd name="connsiteY2" fmla="*/ 2116535 h 2860568"/>
                <a:gd name="connsiteX3" fmla="*/ 280128 w 1621082"/>
                <a:gd name="connsiteY3" fmla="*/ 1675938 h 2860568"/>
                <a:gd name="connsiteX4" fmla="*/ 1001541 w 1621082"/>
                <a:gd name="connsiteY4" fmla="*/ 1158444 h 2860568"/>
                <a:gd name="connsiteX5" fmla="*/ 1619528 w 1621082"/>
                <a:gd name="connsiteY5" fmla="*/ 1167715 h 2860568"/>
                <a:gd name="connsiteX6" fmla="*/ 818693 w 1621082"/>
                <a:gd name="connsiteY6" fmla="*/ 1007 h 2860568"/>
                <a:gd name="connsiteX7" fmla="*/ 3 w 1621082"/>
                <a:gd name="connsiteY7" fmla="*/ 1391762 h 2860568"/>
                <a:gd name="connsiteX0" fmla="*/ 3 w 1621187"/>
                <a:gd name="connsiteY0" fmla="*/ 1391764 h 2860570"/>
                <a:gd name="connsiteX1" fmla="*/ 827087 w 1621187"/>
                <a:gd name="connsiteY1" fmla="*/ 2843373 h 2860570"/>
                <a:gd name="connsiteX2" fmla="*/ 1573152 w 1621187"/>
                <a:gd name="connsiteY2" fmla="*/ 2116537 h 2860570"/>
                <a:gd name="connsiteX3" fmla="*/ 280128 w 1621187"/>
                <a:gd name="connsiteY3" fmla="*/ 1675940 h 2860570"/>
                <a:gd name="connsiteX4" fmla="*/ 1006857 w 1621187"/>
                <a:gd name="connsiteY4" fmla="*/ 1163097 h 2860570"/>
                <a:gd name="connsiteX5" fmla="*/ 1619528 w 1621187"/>
                <a:gd name="connsiteY5" fmla="*/ 1167717 h 2860570"/>
                <a:gd name="connsiteX6" fmla="*/ 818693 w 1621187"/>
                <a:gd name="connsiteY6" fmla="*/ 1009 h 2860570"/>
                <a:gd name="connsiteX7" fmla="*/ 3 w 1621187"/>
                <a:gd name="connsiteY7" fmla="*/ 1391764 h 2860570"/>
                <a:gd name="connsiteX0" fmla="*/ 3 w 1621155"/>
                <a:gd name="connsiteY0" fmla="*/ 1391764 h 2860570"/>
                <a:gd name="connsiteX1" fmla="*/ 827087 w 1621155"/>
                <a:gd name="connsiteY1" fmla="*/ 2843373 h 2860570"/>
                <a:gd name="connsiteX2" fmla="*/ 1573152 w 1621155"/>
                <a:gd name="connsiteY2" fmla="*/ 2116537 h 2860570"/>
                <a:gd name="connsiteX3" fmla="*/ 333293 w 1621155"/>
                <a:gd name="connsiteY3" fmla="*/ 1643383 h 2860570"/>
                <a:gd name="connsiteX4" fmla="*/ 1006857 w 1621155"/>
                <a:gd name="connsiteY4" fmla="*/ 1163097 h 2860570"/>
                <a:gd name="connsiteX5" fmla="*/ 1619528 w 1621155"/>
                <a:gd name="connsiteY5" fmla="*/ 1167717 h 2860570"/>
                <a:gd name="connsiteX6" fmla="*/ 818693 w 1621155"/>
                <a:gd name="connsiteY6" fmla="*/ 1009 h 2860570"/>
                <a:gd name="connsiteX7" fmla="*/ 3 w 1621155"/>
                <a:gd name="connsiteY7" fmla="*/ 1391764 h 2860570"/>
                <a:gd name="connsiteX0" fmla="*/ 3 w 1621155"/>
                <a:gd name="connsiteY0" fmla="*/ 1391764 h 2896845"/>
                <a:gd name="connsiteX1" fmla="*/ 811137 w 1621155"/>
                <a:gd name="connsiteY1" fmla="*/ 2880582 h 2896845"/>
                <a:gd name="connsiteX2" fmla="*/ 1573152 w 1621155"/>
                <a:gd name="connsiteY2" fmla="*/ 2116537 h 2896845"/>
                <a:gd name="connsiteX3" fmla="*/ 333293 w 1621155"/>
                <a:gd name="connsiteY3" fmla="*/ 1643383 h 2896845"/>
                <a:gd name="connsiteX4" fmla="*/ 1006857 w 1621155"/>
                <a:gd name="connsiteY4" fmla="*/ 1163097 h 2896845"/>
                <a:gd name="connsiteX5" fmla="*/ 1619528 w 1621155"/>
                <a:gd name="connsiteY5" fmla="*/ 1167717 h 2896845"/>
                <a:gd name="connsiteX6" fmla="*/ 818693 w 1621155"/>
                <a:gd name="connsiteY6" fmla="*/ 1009 h 2896845"/>
                <a:gd name="connsiteX7" fmla="*/ 3 w 1621155"/>
                <a:gd name="connsiteY7" fmla="*/ 1391764 h 2896845"/>
                <a:gd name="connsiteX0" fmla="*/ 12 w 1621164"/>
                <a:gd name="connsiteY0" fmla="*/ 1391764 h 2887768"/>
                <a:gd name="connsiteX1" fmla="*/ 800514 w 1621164"/>
                <a:gd name="connsiteY1" fmla="*/ 2871281 h 2887768"/>
                <a:gd name="connsiteX2" fmla="*/ 1573161 w 1621164"/>
                <a:gd name="connsiteY2" fmla="*/ 2116537 h 2887768"/>
                <a:gd name="connsiteX3" fmla="*/ 333302 w 1621164"/>
                <a:gd name="connsiteY3" fmla="*/ 1643383 h 2887768"/>
                <a:gd name="connsiteX4" fmla="*/ 1006866 w 1621164"/>
                <a:gd name="connsiteY4" fmla="*/ 1163097 h 2887768"/>
                <a:gd name="connsiteX5" fmla="*/ 1619537 w 1621164"/>
                <a:gd name="connsiteY5" fmla="*/ 1167717 h 2887768"/>
                <a:gd name="connsiteX6" fmla="*/ 818702 w 1621164"/>
                <a:gd name="connsiteY6" fmla="*/ 1009 h 2887768"/>
                <a:gd name="connsiteX7" fmla="*/ 12 w 1621164"/>
                <a:gd name="connsiteY7" fmla="*/ 1391764 h 2887768"/>
                <a:gd name="connsiteX0" fmla="*/ 38 w 1621190"/>
                <a:gd name="connsiteY0" fmla="*/ 1391764 h 2846996"/>
                <a:gd name="connsiteX1" fmla="*/ 787250 w 1621190"/>
                <a:gd name="connsiteY1" fmla="*/ 2829421 h 2846996"/>
                <a:gd name="connsiteX2" fmla="*/ 1573187 w 1621190"/>
                <a:gd name="connsiteY2" fmla="*/ 2116537 h 2846996"/>
                <a:gd name="connsiteX3" fmla="*/ 333328 w 1621190"/>
                <a:gd name="connsiteY3" fmla="*/ 1643383 h 2846996"/>
                <a:gd name="connsiteX4" fmla="*/ 1006892 w 1621190"/>
                <a:gd name="connsiteY4" fmla="*/ 1163097 h 2846996"/>
                <a:gd name="connsiteX5" fmla="*/ 1619563 w 1621190"/>
                <a:gd name="connsiteY5" fmla="*/ 1167717 h 2846996"/>
                <a:gd name="connsiteX6" fmla="*/ 818728 w 1621190"/>
                <a:gd name="connsiteY6" fmla="*/ 1009 h 2846996"/>
                <a:gd name="connsiteX7" fmla="*/ 38 w 1621190"/>
                <a:gd name="connsiteY7" fmla="*/ 1391764 h 2846996"/>
                <a:gd name="connsiteX0" fmla="*/ 33 w 1621185"/>
                <a:gd name="connsiteY0" fmla="*/ 1391764 h 2896846"/>
                <a:gd name="connsiteX1" fmla="*/ 789904 w 1621185"/>
                <a:gd name="connsiteY1" fmla="*/ 2880583 h 2896846"/>
                <a:gd name="connsiteX2" fmla="*/ 1573182 w 1621185"/>
                <a:gd name="connsiteY2" fmla="*/ 2116537 h 2896846"/>
                <a:gd name="connsiteX3" fmla="*/ 333323 w 1621185"/>
                <a:gd name="connsiteY3" fmla="*/ 1643383 h 2896846"/>
                <a:gd name="connsiteX4" fmla="*/ 1006887 w 1621185"/>
                <a:gd name="connsiteY4" fmla="*/ 1163097 h 2896846"/>
                <a:gd name="connsiteX5" fmla="*/ 1619558 w 1621185"/>
                <a:gd name="connsiteY5" fmla="*/ 1167717 h 2896846"/>
                <a:gd name="connsiteX6" fmla="*/ 818723 w 1621185"/>
                <a:gd name="connsiteY6" fmla="*/ 1009 h 2896846"/>
                <a:gd name="connsiteX7" fmla="*/ 33 w 1621185"/>
                <a:gd name="connsiteY7" fmla="*/ 1391764 h 2896846"/>
                <a:gd name="connsiteX0" fmla="*/ 33 w 1621185"/>
                <a:gd name="connsiteY0" fmla="*/ 1391764 h 2896846"/>
                <a:gd name="connsiteX1" fmla="*/ 789904 w 1621185"/>
                <a:gd name="connsiteY1" fmla="*/ 2880583 h 2896846"/>
                <a:gd name="connsiteX2" fmla="*/ 1573182 w 1621185"/>
                <a:gd name="connsiteY2" fmla="*/ 2116537 h 2896846"/>
                <a:gd name="connsiteX3" fmla="*/ 333323 w 1621185"/>
                <a:gd name="connsiteY3" fmla="*/ 1643383 h 2896846"/>
                <a:gd name="connsiteX4" fmla="*/ 1006887 w 1621185"/>
                <a:gd name="connsiteY4" fmla="*/ 1163097 h 2896846"/>
                <a:gd name="connsiteX5" fmla="*/ 1619558 w 1621185"/>
                <a:gd name="connsiteY5" fmla="*/ 1167717 h 2896846"/>
                <a:gd name="connsiteX6" fmla="*/ 818723 w 1621185"/>
                <a:gd name="connsiteY6" fmla="*/ 1009 h 2896846"/>
                <a:gd name="connsiteX7" fmla="*/ 33 w 1621185"/>
                <a:gd name="connsiteY7" fmla="*/ 1391764 h 2896846"/>
                <a:gd name="connsiteX0" fmla="*/ 37 w 1621189"/>
                <a:gd name="connsiteY0" fmla="*/ 1391764 h 2880878"/>
                <a:gd name="connsiteX1" fmla="*/ 789908 w 1621189"/>
                <a:gd name="connsiteY1" fmla="*/ 2880583 h 2880878"/>
                <a:gd name="connsiteX2" fmla="*/ 1573186 w 1621189"/>
                <a:gd name="connsiteY2" fmla="*/ 2116537 h 2880878"/>
                <a:gd name="connsiteX3" fmla="*/ 333327 w 1621189"/>
                <a:gd name="connsiteY3" fmla="*/ 1643383 h 2880878"/>
                <a:gd name="connsiteX4" fmla="*/ 1006891 w 1621189"/>
                <a:gd name="connsiteY4" fmla="*/ 1163097 h 2880878"/>
                <a:gd name="connsiteX5" fmla="*/ 1619562 w 1621189"/>
                <a:gd name="connsiteY5" fmla="*/ 1167717 h 2880878"/>
                <a:gd name="connsiteX6" fmla="*/ 818727 w 1621189"/>
                <a:gd name="connsiteY6" fmla="*/ 1009 h 2880878"/>
                <a:gd name="connsiteX7" fmla="*/ 37 w 1621189"/>
                <a:gd name="connsiteY7" fmla="*/ 1391764 h 2880878"/>
                <a:gd name="connsiteX0" fmla="*/ 37 w 1621189"/>
                <a:gd name="connsiteY0" fmla="*/ 1390772 h 2879886"/>
                <a:gd name="connsiteX1" fmla="*/ 789908 w 1621189"/>
                <a:gd name="connsiteY1" fmla="*/ 2879591 h 2879886"/>
                <a:gd name="connsiteX2" fmla="*/ 1573186 w 1621189"/>
                <a:gd name="connsiteY2" fmla="*/ 2115545 h 2879886"/>
                <a:gd name="connsiteX3" fmla="*/ 333327 w 1621189"/>
                <a:gd name="connsiteY3" fmla="*/ 1642391 h 2879886"/>
                <a:gd name="connsiteX4" fmla="*/ 1006891 w 1621189"/>
                <a:gd name="connsiteY4" fmla="*/ 1162105 h 2879886"/>
                <a:gd name="connsiteX5" fmla="*/ 1619562 w 1621189"/>
                <a:gd name="connsiteY5" fmla="*/ 1166725 h 2879886"/>
                <a:gd name="connsiteX6" fmla="*/ 818727 w 1621189"/>
                <a:gd name="connsiteY6" fmla="*/ 17 h 2879886"/>
                <a:gd name="connsiteX7" fmla="*/ 37 w 1621189"/>
                <a:gd name="connsiteY7" fmla="*/ 1390772 h 2879886"/>
                <a:gd name="connsiteX0" fmla="*/ 37 w 1621189"/>
                <a:gd name="connsiteY0" fmla="*/ 1390772 h 2879886"/>
                <a:gd name="connsiteX1" fmla="*/ 789908 w 1621189"/>
                <a:gd name="connsiteY1" fmla="*/ 2879591 h 2879886"/>
                <a:gd name="connsiteX2" fmla="*/ 1573186 w 1621189"/>
                <a:gd name="connsiteY2" fmla="*/ 2115545 h 2879886"/>
                <a:gd name="connsiteX3" fmla="*/ 333327 w 1621189"/>
                <a:gd name="connsiteY3" fmla="*/ 1642391 h 2879886"/>
                <a:gd name="connsiteX4" fmla="*/ 1006891 w 1621189"/>
                <a:gd name="connsiteY4" fmla="*/ 1162105 h 2879886"/>
                <a:gd name="connsiteX5" fmla="*/ 1619562 w 1621189"/>
                <a:gd name="connsiteY5" fmla="*/ 1166725 h 2879886"/>
                <a:gd name="connsiteX6" fmla="*/ 818727 w 1621189"/>
                <a:gd name="connsiteY6" fmla="*/ 17 h 2879886"/>
                <a:gd name="connsiteX7" fmla="*/ 37 w 1621189"/>
                <a:gd name="connsiteY7" fmla="*/ 1390772 h 2879886"/>
                <a:gd name="connsiteX0" fmla="*/ 37 w 1619562"/>
                <a:gd name="connsiteY0" fmla="*/ 1390772 h 2879886"/>
                <a:gd name="connsiteX1" fmla="*/ 789908 w 1619562"/>
                <a:gd name="connsiteY1" fmla="*/ 2879591 h 2879886"/>
                <a:gd name="connsiteX2" fmla="*/ 1573186 w 1619562"/>
                <a:gd name="connsiteY2" fmla="*/ 2115545 h 2879886"/>
                <a:gd name="connsiteX3" fmla="*/ 333327 w 1619562"/>
                <a:gd name="connsiteY3" fmla="*/ 1642391 h 2879886"/>
                <a:gd name="connsiteX4" fmla="*/ 1006891 w 1619562"/>
                <a:gd name="connsiteY4" fmla="*/ 1162105 h 2879886"/>
                <a:gd name="connsiteX5" fmla="*/ 1619562 w 1619562"/>
                <a:gd name="connsiteY5" fmla="*/ 1166725 h 2879886"/>
                <a:gd name="connsiteX6" fmla="*/ 818727 w 1619562"/>
                <a:gd name="connsiteY6" fmla="*/ 17 h 2879886"/>
                <a:gd name="connsiteX7" fmla="*/ 37 w 1619562"/>
                <a:gd name="connsiteY7" fmla="*/ 1390772 h 2879886"/>
                <a:gd name="connsiteX0" fmla="*/ 37 w 1619562"/>
                <a:gd name="connsiteY0" fmla="*/ 1390785 h 2879899"/>
                <a:gd name="connsiteX1" fmla="*/ 789908 w 1619562"/>
                <a:gd name="connsiteY1" fmla="*/ 2879604 h 2879899"/>
                <a:gd name="connsiteX2" fmla="*/ 1573186 w 1619562"/>
                <a:gd name="connsiteY2" fmla="*/ 2115558 h 2879899"/>
                <a:gd name="connsiteX3" fmla="*/ 333327 w 1619562"/>
                <a:gd name="connsiteY3" fmla="*/ 1642404 h 2879899"/>
                <a:gd name="connsiteX4" fmla="*/ 1006891 w 1619562"/>
                <a:gd name="connsiteY4" fmla="*/ 1162118 h 2879899"/>
                <a:gd name="connsiteX5" fmla="*/ 1619562 w 1619562"/>
                <a:gd name="connsiteY5" fmla="*/ 1166738 h 2879899"/>
                <a:gd name="connsiteX6" fmla="*/ 818727 w 1619562"/>
                <a:gd name="connsiteY6" fmla="*/ 30 h 2879899"/>
                <a:gd name="connsiteX7" fmla="*/ 37 w 1619562"/>
                <a:gd name="connsiteY7" fmla="*/ 1390785 h 2879899"/>
                <a:gd name="connsiteX0" fmla="*/ 37 w 1619568"/>
                <a:gd name="connsiteY0" fmla="*/ 1390780 h 2879894"/>
                <a:gd name="connsiteX1" fmla="*/ 789908 w 1619568"/>
                <a:gd name="connsiteY1" fmla="*/ 2879599 h 2879894"/>
                <a:gd name="connsiteX2" fmla="*/ 1573186 w 1619568"/>
                <a:gd name="connsiteY2" fmla="*/ 2115553 h 2879894"/>
                <a:gd name="connsiteX3" fmla="*/ 333327 w 1619568"/>
                <a:gd name="connsiteY3" fmla="*/ 1642399 h 2879894"/>
                <a:gd name="connsiteX4" fmla="*/ 1006891 w 1619568"/>
                <a:gd name="connsiteY4" fmla="*/ 1162113 h 2879894"/>
                <a:gd name="connsiteX5" fmla="*/ 1619562 w 1619568"/>
                <a:gd name="connsiteY5" fmla="*/ 1166733 h 2879894"/>
                <a:gd name="connsiteX6" fmla="*/ 818727 w 1619568"/>
                <a:gd name="connsiteY6" fmla="*/ 25 h 2879894"/>
                <a:gd name="connsiteX7" fmla="*/ 37 w 1619568"/>
                <a:gd name="connsiteY7" fmla="*/ 1390780 h 2879894"/>
                <a:gd name="connsiteX0" fmla="*/ 37 w 1619562"/>
                <a:gd name="connsiteY0" fmla="*/ 1390783 h 2879897"/>
                <a:gd name="connsiteX1" fmla="*/ 789908 w 1619562"/>
                <a:gd name="connsiteY1" fmla="*/ 2879602 h 2879897"/>
                <a:gd name="connsiteX2" fmla="*/ 1573186 w 1619562"/>
                <a:gd name="connsiteY2" fmla="*/ 2115556 h 2879897"/>
                <a:gd name="connsiteX3" fmla="*/ 333327 w 1619562"/>
                <a:gd name="connsiteY3" fmla="*/ 1642402 h 2879897"/>
                <a:gd name="connsiteX4" fmla="*/ 1006891 w 1619562"/>
                <a:gd name="connsiteY4" fmla="*/ 1162116 h 2879897"/>
                <a:gd name="connsiteX5" fmla="*/ 1619562 w 1619562"/>
                <a:gd name="connsiteY5" fmla="*/ 1166736 h 2879897"/>
                <a:gd name="connsiteX6" fmla="*/ 818727 w 1619562"/>
                <a:gd name="connsiteY6" fmla="*/ 28 h 2879897"/>
                <a:gd name="connsiteX7" fmla="*/ 37 w 1619562"/>
                <a:gd name="connsiteY7" fmla="*/ 1390783 h 2879897"/>
                <a:gd name="connsiteX0" fmla="*/ 37 w 1619562"/>
                <a:gd name="connsiteY0" fmla="*/ 1390783 h 2879897"/>
                <a:gd name="connsiteX1" fmla="*/ 789908 w 1619562"/>
                <a:gd name="connsiteY1" fmla="*/ 2879602 h 2879897"/>
                <a:gd name="connsiteX2" fmla="*/ 1573186 w 1619562"/>
                <a:gd name="connsiteY2" fmla="*/ 2115556 h 2879897"/>
                <a:gd name="connsiteX3" fmla="*/ 333327 w 1619562"/>
                <a:gd name="connsiteY3" fmla="*/ 1642402 h 2879897"/>
                <a:gd name="connsiteX4" fmla="*/ 1006891 w 1619562"/>
                <a:gd name="connsiteY4" fmla="*/ 1162116 h 2879897"/>
                <a:gd name="connsiteX5" fmla="*/ 1619562 w 1619562"/>
                <a:gd name="connsiteY5" fmla="*/ 1166736 h 2879897"/>
                <a:gd name="connsiteX6" fmla="*/ 818727 w 1619562"/>
                <a:gd name="connsiteY6" fmla="*/ 28 h 2879897"/>
                <a:gd name="connsiteX7" fmla="*/ 37 w 1619562"/>
                <a:gd name="connsiteY7" fmla="*/ 1390783 h 2879897"/>
                <a:gd name="connsiteX0" fmla="*/ 1 w 1619526"/>
                <a:gd name="connsiteY0" fmla="*/ 1390783 h 2879897"/>
                <a:gd name="connsiteX1" fmla="*/ 789872 w 1619526"/>
                <a:gd name="connsiteY1" fmla="*/ 2879602 h 2879897"/>
                <a:gd name="connsiteX2" fmla="*/ 1573150 w 1619526"/>
                <a:gd name="connsiteY2" fmla="*/ 2115556 h 2879897"/>
                <a:gd name="connsiteX3" fmla="*/ 333291 w 1619526"/>
                <a:gd name="connsiteY3" fmla="*/ 1642402 h 2879897"/>
                <a:gd name="connsiteX4" fmla="*/ 1006855 w 1619526"/>
                <a:gd name="connsiteY4" fmla="*/ 1162116 h 2879897"/>
                <a:gd name="connsiteX5" fmla="*/ 1619526 w 1619526"/>
                <a:gd name="connsiteY5" fmla="*/ 1166736 h 2879897"/>
                <a:gd name="connsiteX6" fmla="*/ 818691 w 1619526"/>
                <a:gd name="connsiteY6" fmla="*/ 28 h 2879897"/>
                <a:gd name="connsiteX7" fmla="*/ 1 w 1619526"/>
                <a:gd name="connsiteY7" fmla="*/ 1390783 h 2879897"/>
                <a:gd name="connsiteX0" fmla="*/ 1 w 1619526"/>
                <a:gd name="connsiteY0" fmla="*/ 1390783 h 2879897"/>
                <a:gd name="connsiteX1" fmla="*/ 789872 w 1619526"/>
                <a:gd name="connsiteY1" fmla="*/ 2879602 h 2879897"/>
                <a:gd name="connsiteX2" fmla="*/ 1573150 w 1619526"/>
                <a:gd name="connsiteY2" fmla="*/ 2115556 h 2879897"/>
                <a:gd name="connsiteX3" fmla="*/ 333291 w 1619526"/>
                <a:gd name="connsiteY3" fmla="*/ 1642402 h 2879897"/>
                <a:gd name="connsiteX4" fmla="*/ 1006855 w 1619526"/>
                <a:gd name="connsiteY4" fmla="*/ 1162116 h 2879897"/>
                <a:gd name="connsiteX5" fmla="*/ 1619526 w 1619526"/>
                <a:gd name="connsiteY5" fmla="*/ 1166736 h 2879897"/>
                <a:gd name="connsiteX6" fmla="*/ 818691 w 1619526"/>
                <a:gd name="connsiteY6" fmla="*/ 28 h 2879897"/>
                <a:gd name="connsiteX7" fmla="*/ 1 w 1619526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9 w 1619534"/>
                <a:gd name="connsiteY0" fmla="*/ 1390783 h 2879734"/>
                <a:gd name="connsiteX1" fmla="*/ 789880 w 1619534"/>
                <a:gd name="connsiteY1" fmla="*/ 2879602 h 2879734"/>
                <a:gd name="connsiteX2" fmla="*/ 1573158 w 1619534"/>
                <a:gd name="connsiteY2" fmla="*/ 2115556 h 2879734"/>
                <a:gd name="connsiteX3" fmla="*/ 333299 w 1619534"/>
                <a:gd name="connsiteY3" fmla="*/ 1642402 h 2879734"/>
                <a:gd name="connsiteX4" fmla="*/ 1006863 w 1619534"/>
                <a:gd name="connsiteY4" fmla="*/ 1162116 h 2879734"/>
                <a:gd name="connsiteX5" fmla="*/ 1619534 w 1619534"/>
                <a:gd name="connsiteY5" fmla="*/ 1166736 h 2879734"/>
                <a:gd name="connsiteX6" fmla="*/ 818699 w 1619534"/>
                <a:gd name="connsiteY6" fmla="*/ 28 h 2879734"/>
                <a:gd name="connsiteX7" fmla="*/ 9 w 1619534"/>
                <a:gd name="connsiteY7" fmla="*/ 1390783 h 2879734"/>
                <a:gd name="connsiteX0" fmla="*/ 7 w 1619532"/>
                <a:gd name="connsiteY0" fmla="*/ 1390783 h 2895022"/>
                <a:gd name="connsiteX1" fmla="*/ 789878 w 1619532"/>
                <a:gd name="connsiteY1" fmla="*/ 2879602 h 2895022"/>
                <a:gd name="connsiteX2" fmla="*/ 1538599 w 1619532"/>
                <a:gd name="connsiteY2" fmla="*/ 2101604 h 2895022"/>
                <a:gd name="connsiteX3" fmla="*/ 333297 w 1619532"/>
                <a:gd name="connsiteY3" fmla="*/ 1642402 h 2895022"/>
                <a:gd name="connsiteX4" fmla="*/ 1006861 w 1619532"/>
                <a:gd name="connsiteY4" fmla="*/ 1162116 h 2895022"/>
                <a:gd name="connsiteX5" fmla="*/ 1619532 w 1619532"/>
                <a:gd name="connsiteY5" fmla="*/ 1166736 h 2895022"/>
                <a:gd name="connsiteX6" fmla="*/ 818697 w 1619532"/>
                <a:gd name="connsiteY6" fmla="*/ 28 h 2895022"/>
                <a:gd name="connsiteX7" fmla="*/ 7 w 1619532"/>
                <a:gd name="connsiteY7" fmla="*/ 1390783 h 2895022"/>
                <a:gd name="connsiteX0" fmla="*/ 9 w 1619534"/>
                <a:gd name="connsiteY0" fmla="*/ 1390783 h 2879608"/>
                <a:gd name="connsiteX1" fmla="*/ 789880 w 1619534"/>
                <a:gd name="connsiteY1" fmla="*/ 2879602 h 2879608"/>
                <a:gd name="connsiteX2" fmla="*/ 1538601 w 1619534"/>
                <a:gd name="connsiteY2" fmla="*/ 2101604 h 2879608"/>
                <a:gd name="connsiteX3" fmla="*/ 333299 w 1619534"/>
                <a:gd name="connsiteY3" fmla="*/ 1642402 h 2879608"/>
                <a:gd name="connsiteX4" fmla="*/ 1006863 w 1619534"/>
                <a:gd name="connsiteY4" fmla="*/ 1162116 h 2879608"/>
                <a:gd name="connsiteX5" fmla="*/ 1619534 w 1619534"/>
                <a:gd name="connsiteY5" fmla="*/ 1166736 h 2879608"/>
                <a:gd name="connsiteX6" fmla="*/ 818699 w 1619534"/>
                <a:gd name="connsiteY6" fmla="*/ 28 h 2879608"/>
                <a:gd name="connsiteX7" fmla="*/ 9 w 1619534"/>
                <a:gd name="connsiteY7" fmla="*/ 1390783 h 2879608"/>
                <a:gd name="connsiteX0" fmla="*/ 9 w 1619534"/>
                <a:gd name="connsiteY0" fmla="*/ 1390756 h 2879581"/>
                <a:gd name="connsiteX1" fmla="*/ 789880 w 1619534"/>
                <a:gd name="connsiteY1" fmla="*/ 2879575 h 2879581"/>
                <a:gd name="connsiteX2" fmla="*/ 1538601 w 1619534"/>
                <a:gd name="connsiteY2" fmla="*/ 2101577 h 2879581"/>
                <a:gd name="connsiteX3" fmla="*/ 333299 w 1619534"/>
                <a:gd name="connsiteY3" fmla="*/ 1642375 h 2879581"/>
                <a:gd name="connsiteX4" fmla="*/ 1006863 w 1619534"/>
                <a:gd name="connsiteY4" fmla="*/ 1162089 h 2879581"/>
                <a:gd name="connsiteX5" fmla="*/ 1619534 w 1619534"/>
                <a:gd name="connsiteY5" fmla="*/ 1166709 h 2879581"/>
                <a:gd name="connsiteX6" fmla="*/ 818699 w 1619534"/>
                <a:gd name="connsiteY6" fmla="*/ 1 h 2879581"/>
                <a:gd name="connsiteX7" fmla="*/ 9 w 1619534"/>
                <a:gd name="connsiteY7" fmla="*/ 1390756 h 2879581"/>
                <a:gd name="connsiteX0" fmla="*/ 1 w 1619526"/>
                <a:gd name="connsiteY0" fmla="*/ 1390756 h 2879581"/>
                <a:gd name="connsiteX1" fmla="*/ 789872 w 1619526"/>
                <a:gd name="connsiteY1" fmla="*/ 2879575 h 2879581"/>
                <a:gd name="connsiteX2" fmla="*/ 1538593 w 1619526"/>
                <a:gd name="connsiteY2" fmla="*/ 2101577 h 2879581"/>
                <a:gd name="connsiteX3" fmla="*/ 333291 w 1619526"/>
                <a:gd name="connsiteY3" fmla="*/ 1642375 h 2879581"/>
                <a:gd name="connsiteX4" fmla="*/ 1006855 w 1619526"/>
                <a:gd name="connsiteY4" fmla="*/ 1162089 h 2879581"/>
                <a:gd name="connsiteX5" fmla="*/ 1619526 w 1619526"/>
                <a:gd name="connsiteY5" fmla="*/ 1166709 h 2879581"/>
                <a:gd name="connsiteX6" fmla="*/ 818691 w 1619526"/>
                <a:gd name="connsiteY6" fmla="*/ 1 h 2879581"/>
                <a:gd name="connsiteX7" fmla="*/ 1 w 1619526"/>
                <a:gd name="connsiteY7" fmla="*/ 1390756 h 2879581"/>
                <a:gd name="connsiteX0" fmla="*/ 9 w 1619534"/>
                <a:gd name="connsiteY0" fmla="*/ 1390756 h 2879581"/>
                <a:gd name="connsiteX1" fmla="*/ 789880 w 1619534"/>
                <a:gd name="connsiteY1" fmla="*/ 2879575 h 2879581"/>
                <a:gd name="connsiteX2" fmla="*/ 1538601 w 1619534"/>
                <a:gd name="connsiteY2" fmla="*/ 2101577 h 2879581"/>
                <a:gd name="connsiteX3" fmla="*/ 333299 w 1619534"/>
                <a:gd name="connsiteY3" fmla="*/ 1642375 h 2879581"/>
                <a:gd name="connsiteX4" fmla="*/ 1006863 w 1619534"/>
                <a:gd name="connsiteY4" fmla="*/ 1162089 h 2879581"/>
                <a:gd name="connsiteX5" fmla="*/ 1619534 w 1619534"/>
                <a:gd name="connsiteY5" fmla="*/ 1166709 h 2879581"/>
                <a:gd name="connsiteX6" fmla="*/ 818699 w 1619534"/>
                <a:gd name="connsiteY6" fmla="*/ 1 h 2879581"/>
                <a:gd name="connsiteX7" fmla="*/ 9 w 1619534"/>
                <a:gd name="connsiteY7" fmla="*/ 1390756 h 2879581"/>
                <a:gd name="connsiteX0" fmla="*/ 7 w 1619532"/>
                <a:gd name="connsiteY0" fmla="*/ 1420628 h 2895944"/>
                <a:gd name="connsiteX1" fmla="*/ 789878 w 1619532"/>
                <a:gd name="connsiteY1" fmla="*/ 2881540 h 2895944"/>
                <a:gd name="connsiteX2" fmla="*/ 1538599 w 1619532"/>
                <a:gd name="connsiteY2" fmla="*/ 2103542 h 2895944"/>
                <a:gd name="connsiteX3" fmla="*/ 333297 w 1619532"/>
                <a:gd name="connsiteY3" fmla="*/ 1644340 h 2895944"/>
                <a:gd name="connsiteX4" fmla="*/ 1006861 w 1619532"/>
                <a:gd name="connsiteY4" fmla="*/ 1164054 h 2895944"/>
                <a:gd name="connsiteX5" fmla="*/ 1619532 w 1619532"/>
                <a:gd name="connsiteY5" fmla="*/ 1168674 h 2895944"/>
                <a:gd name="connsiteX6" fmla="*/ 818697 w 1619532"/>
                <a:gd name="connsiteY6" fmla="*/ 1966 h 2895944"/>
                <a:gd name="connsiteX7" fmla="*/ 7 w 1619532"/>
                <a:gd name="connsiteY7" fmla="*/ 1420628 h 2895944"/>
                <a:gd name="connsiteX0" fmla="*/ 7 w 1619532"/>
                <a:gd name="connsiteY0" fmla="*/ 1420628 h 2895944"/>
                <a:gd name="connsiteX1" fmla="*/ 789878 w 1619532"/>
                <a:gd name="connsiteY1" fmla="*/ 2881540 h 2895944"/>
                <a:gd name="connsiteX2" fmla="*/ 1538599 w 1619532"/>
                <a:gd name="connsiteY2" fmla="*/ 2103542 h 2895944"/>
                <a:gd name="connsiteX3" fmla="*/ 333297 w 1619532"/>
                <a:gd name="connsiteY3" fmla="*/ 1644340 h 2895944"/>
                <a:gd name="connsiteX4" fmla="*/ 1006861 w 1619532"/>
                <a:gd name="connsiteY4" fmla="*/ 1164054 h 2895944"/>
                <a:gd name="connsiteX5" fmla="*/ 1619532 w 1619532"/>
                <a:gd name="connsiteY5" fmla="*/ 1168674 h 2895944"/>
                <a:gd name="connsiteX6" fmla="*/ 818697 w 1619532"/>
                <a:gd name="connsiteY6" fmla="*/ 1966 h 2895944"/>
                <a:gd name="connsiteX7" fmla="*/ 7 w 1619532"/>
                <a:gd name="connsiteY7" fmla="*/ 1420628 h 2895944"/>
                <a:gd name="connsiteX0" fmla="*/ 7 w 1619532"/>
                <a:gd name="connsiteY0" fmla="*/ 1418691 h 2894007"/>
                <a:gd name="connsiteX1" fmla="*/ 789878 w 1619532"/>
                <a:gd name="connsiteY1" fmla="*/ 2879603 h 2894007"/>
                <a:gd name="connsiteX2" fmla="*/ 1538599 w 1619532"/>
                <a:gd name="connsiteY2" fmla="*/ 2101605 h 2894007"/>
                <a:gd name="connsiteX3" fmla="*/ 333297 w 1619532"/>
                <a:gd name="connsiteY3" fmla="*/ 1642403 h 2894007"/>
                <a:gd name="connsiteX4" fmla="*/ 1006861 w 1619532"/>
                <a:gd name="connsiteY4" fmla="*/ 1162117 h 2894007"/>
                <a:gd name="connsiteX5" fmla="*/ 1619532 w 1619532"/>
                <a:gd name="connsiteY5" fmla="*/ 1166737 h 2894007"/>
                <a:gd name="connsiteX6" fmla="*/ 818697 w 1619532"/>
                <a:gd name="connsiteY6" fmla="*/ 29 h 2894007"/>
                <a:gd name="connsiteX7" fmla="*/ 7 w 1619532"/>
                <a:gd name="connsiteY7" fmla="*/ 1418691 h 2894007"/>
                <a:gd name="connsiteX0" fmla="*/ 9 w 1619534"/>
                <a:gd name="connsiteY0" fmla="*/ 1418691 h 2879610"/>
                <a:gd name="connsiteX1" fmla="*/ 789880 w 1619534"/>
                <a:gd name="connsiteY1" fmla="*/ 2879603 h 2879610"/>
                <a:gd name="connsiteX2" fmla="*/ 1538601 w 1619534"/>
                <a:gd name="connsiteY2" fmla="*/ 2101605 h 2879610"/>
                <a:gd name="connsiteX3" fmla="*/ 333299 w 1619534"/>
                <a:gd name="connsiteY3" fmla="*/ 1642403 h 2879610"/>
                <a:gd name="connsiteX4" fmla="*/ 1006863 w 1619534"/>
                <a:gd name="connsiteY4" fmla="*/ 1162117 h 2879610"/>
                <a:gd name="connsiteX5" fmla="*/ 1619534 w 1619534"/>
                <a:gd name="connsiteY5" fmla="*/ 1166737 h 2879610"/>
                <a:gd name="connsiteX6" fmla="*/ 818699 w 1619534"/>
                <a:gd name="connsiteY6" fmla="*/ 29 h 2879610"/>
                <a:gd name="connsiteX7" fmla="*/ 9 w 1619534"/>
                <a:gd name="connsiteY7" fmla="*/ 1418691 h 2879610"/>
                <a:gd name="connsiteX0" fmla="*/ 9 w 1619534"/>
                <a:gd name="connsiteY0" fmla="*/ 1418691 h 2879612"/>
                <a:gd name="connsiteX1" fmla="*/ 789880 w 1619534"/>
                <a:gd name="connsiteY1" fmla="*/ 2879603 h 2879612"/>
                <a:gd name="connsiteX2" fmla="*/ 1538601 w 1619534"/>
                <a:gd name="connsiteY2" fmla="*/ 2101605 h 2879612"/>
                <a:gd name="connsiteX3" fmla="*/ 333299 w 1619534"/>
                <a:gd name="connsiteY3" fmla="*/ 1642403 h 2879612"/>
                <a:gd name="connsiteX4" fmla="*/ 1006863 w 1619534"/>
                <a:gd name="connsiteY4" fmla="*/ 1162117 h 2879612"/>
                <a:gd name="connsiteX5" fmla="*/ 1619534 w 1619534"/>
                <a:gd name="connsiteY5" fmla="*/ 1166737 h 2879612"/>
                <a:gd name="connsiteX6" fmla="*/ 818699 w 1619534"/>
                <a:gd name="connsiteY6" fmla="*/ 29 h 2879612"/>
                <a:gd name="connsiteX7" fmla="*/ 9 w 1619534"/>
                <a:gd name="connsiteY7" fmla="*/ 1418691 h 2879612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11"/>
                <a:gd name="connsiteX1" fmla="*/ 789880 w 1619534"/>
                <a:gd name="connsiteY1" fmla="*/ 2879603 h 2879611"/>
                <a:gd name="connsiteX2" fmla="*/ 1538601 w 1619534"/>
                <a:gd name="connsiteY2" fmla="*/ 2101605 h 2879611"/>
                <a:gd name="connsiteX3" fmla="*/ 333299 w 1619534"/>
                <a:gd name="connsiteY3" fmla="*/ 1642403 h 2879611"/>
                <a:gd name="connsiteX4" fmla="*/ 1006863 w 1619534"/>
                <a:gd name="connsiteY4" fmla="*/ 1162117 h 2879611"/>
                <a:gd name="connsiteX5" fmla="*/ 1619534 w 1619534"/>
                <a:gd name="connsiteY5" fmla="*/ 1166737 h 2879611"/>
                <a:gd name="connsiteX6" fmla="*/ 818699 w 1619534"/>
                <a:gd name="connsiteY6" fmla="*/ 29 h 2879611"/>
                <a:gd name="connsiteX7" fmla="*/ 9 w 1619534"/>
                <a:gd name="connsiteY7" fmla="*/ 1418691 h 2879611"/>
                <a:gd name="connsiteX0" fmla="*/ 9 w 1619534"/>
                <a:gd name="connsiteY0" fmla="*/ 1418691 h 2879611"/>
                <a:gd name="connsiteX1" fmla="*/ 789880 w 1619534"/>
                <a:gd name="connsiteY1" fmla="*/ 2879603 h 2879611"/>
                <a:gd name="connsiteX2" fmla="*/ 1538601 w 1619534"/>
                <a:gd name="connsiteY2" fmla="*/ 2101605 h 2879611"/>
                <a:gd name="connsiteX3" fmla="*/ 333299 w 1619534"/>
                <a:gd name="connsiteY3" fmla="*/ 1642403 h 2879611"/>
                <a:gd name="connsiteX4" fmla="*/ 1006863 w 1619534"/>
                <a:gd name="connsiteY4" fmla="*/ 1162117 h 2879611"/>
                <a:gd name="connsiteX5" fmla="*/ 1619534 w 1619534"/>
                <a:gd name="connsiteY5" fmla="*/ 1166737 h 2879611"/>
                <a:gd name="connsiteX6" fmla="*/ 818699 w 1619534"/>
                <a:gd name="connsiteY6" fmla="*/ 29 h 2879611"/>
                <a:gd name="connsiteX7" fmla="*/ 9 w 1619534"/>
                <a:gd name="connsiteY7" fmla="*/ 1418691 h 2879611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7 w 1619532"/>
                <a:gd name="connsiteY0" fmla="*/ 1418691 h 2895199"/>
                <a:gd name="connsiteX1" fmla="*/ 789878 w 1619532"/>
                <a:gd name="connsiteY1" fmla="*/ 2879603 h 2895199"/>
                <a:gd name="connsiteX2" fmla="*/ 1541257 w 1619532"/>
                <a:gd name="connsiteY2" fmla="*/ 2106255 h 2895199"/>
                <a:gd name="connsiteX3" fmla="*/ 333297 w 1619532"/>
                <a:gd name="connsiteY3" fmla="*/ 1642403 h 2895199"/>
                <a:gd name="connsiteX4" fmla="*/ 1006861 w 1619532"/>
                <a:gd name="connsiteY4" fmla="*/ 1162117 h 2895199"/>
                <a:gd name="connsiteX5" fmla="*/ 1619532 w 1619532"/>
                <a:gd name="connsiteY5" fmla="*/ 1166737 h 2895199"/>
                <a:gd name="connsiteX6" fmla="*/ 818697 w 1619532"/>
                <a:gd name="connsiteY6" fmla="*/ 29 h 2895199"/>
                <a:gd name="connsiteX7" fmla="*/ 7 w 1619532"/>
                <a:gd name="connsiteY7" fmla="*/ 1418691 h 2895199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800089 w 1619533"/>
                <a:gd name="connsiteY4" fmla="*/ 729376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19533" h="2879702">
                  <a:moveTo>
                    <a:pt x="8" y="1418691"/>
                  </a:moveTo>
                  <a:cubicBezTo>
                    <a:pt x="-2137" y="2233500"/>
                    <a:pt x="381484" y="2871985"/>
                    <a:pt x="789879" y="2879603"/>
                  </a:cubicBezTo>
                  <a:cubicBezTo>
                    <a:pt x="1198274" y="2887221"/>
                    <a:pt x="1461239" y="2451137"/>
                    <a:pt x="1541258" y="2106255"/>
                  </a:cubicBezTo>
                  <a:cubicBezTo>
                    <a:pt x="1098938" y="2871101"/>
                    <a:pt x="332198" y="2543562"/>
                    <a:pt x="333298" y="1642403"/>
                  </a:cubicBezTo>
                  <a:cubicBezTo>
                    <a:pt x="333947" y="1110598"/>
                    <a:pt x="553228" y="786263"/>
                    <a:pt x="773506" y="785189"/>
                  </a:cubicBezTo>
                  <a:cubicBezTo>
                    <a:pt x="899062" y="784577"/>
                    <a:pt x="1006836" y="909765"/>
                    <a:pt x="1006862" y="1162117"/>
                  </a:cubicBezTo>
                  <a:cubicBezTo>
                    <a:pt x="1006935" y="1867559"/>
                    <a:pt x="1620262" y="1897812"/>
                    <a:pt x="1619533" y="1166737"/>
                  </a:cubicBezTo>
                  <a:cubicBezTo>
                    <a:pt x="1618964" y="596316"/>
                    <a:pt x="1240138" y="-4754"/>
                    <a:pt x="818698" y="29"/>
                  </a:cubicBezTo>
                  <a:cubicBezTo>
                    <a:pt x="397258" y="4812"/>
                    <a:pt x="2153" y="603882"/>
                    <a:pt x="8" y="1418691"/>
                  </a:cubicBezTo>
                  <a:close/>
                </a:path>
              </a:pathLst>
            </a:custGeom>
            <a:solidFill>
              <a:srgbClr val="00B0F0"/>
            </a:solidFill>
            <a:ln w="12700" cap="rnd">
              <a:noFill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3628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19D169A4-834B-28A5-FEEB-9C84E550188B}"/>
              </a:ext>
            </a:extLst>
          </p:cNvPr>
          <p:cNvSpPr>
            <a:spLocks noChangeAspect="1"/>
          </p:cNvSpPr>
          <p:nvPr/>
        </p:nvSpPr>
        <p:spPr>
          <a:xfrm>
            <a:off x="1538297" y="1538298"/>
            <a:ext cx="2726311" cy="4640653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  <a:gd name="connsiteX0" fmla="*/ 1432 w 1521953"/>
              <a:gd name="connsiteY0" fmla="*/ 0 h 1867493"/>
              <a:gd name="connsiteX1" fmla="*/ 414 w 1521953"/>
              <a:gd name="connsiteY1" fmla="*/ 1844975 h 1867493"/>
              <a:gd name="connsiteX2" fmla="*/ 1521953 w 1521953"/>
              <a:gd name="connsiteY2" fmla="*/ 961184 h 1867493"/>
              <a:gd name="connsiteX3" fmla="*/ 1432 w 1521953"/>
              <a:gd name="connsiteY3" fmla="*/ 0 h 1867493"/>
              <a:gd name="connsiteX0" fmla="*/ 1432 w 1321524"/>
              <a:gd name="connsiteY0" fmla="*/ 0 h 1882839"/>
              <a:gd name="connsiteX1" fmla="*/ 414 w 1321524"/>
              <a:gd name="connsiteY1" fmla="*/ 1844975 h 1882839"/>
              <a:gd name="connsiteX2" fmla="*/ 1321524 w 1321524"/>
              <a:gd name="connsiteY2" fmla="*/ 1316727 h 1882839"/>
              <a:gd name="connsiteX3" fmla="*/ 1432 w 1321524"/>
              <a:gd name="connsiteY3" fmla="*/ 0 h 1882839"/>
              <a:gd name="connsiteX0" fmla="*/ 1432 w 1321524"/>
              <a:gd name="connsiteY0" fmla="*/ 0 h 1882839"/>
              <a:gd name="connsiteX1" fmla="*/ 414 w 1321524"/>
              <a:gd name="connsiteY1" fmla="*/ 1844975 h 1882839"/>
              <a:gd name="connsiteX2" fmla="*/ 1321524 w 1321524"/>
              <a:gd name="connsiteY2" fmla="*/ 1316727 h 1882839"/>
              <a:gd name="connsiteX3" fmla="*/ 1432 w 1321524"/>
              <a:gd name="connsiteY3" fmla="*/ 0 h 1882839"/>
              <a:gd name="connsiteX0" fmla="*/ 542 w 1320634"/>
              <a:gd name="connsiteY0" fmla="*/ 0 h 1882839"/>
              <a:gd name="connsiteX1" fmla="*/ 1266 w 1320634"/>
              <a:gd name="connsiteY1" fmla="*/ 1844975 h 1882839"/>
              <a:gd name="connsiteX2" fmla="*/ 1320634 w 1320634"/>
              <a:gd name="connsiteY2" fmla="*/ 1316727 h 1882839"/>
              <a:gd name="connsiteX3" fmla="*/ 542 w 1320634"/>
              <a:gd name="connsiteY3" fmla="*/ 0 h 1882839"/>
              <a:gd name="connsiteX0" fmla="*/ 1433 w 1321525"/>
              <a:gd name="connsiteY0" fmla="*/ 0 h 1882839"/>
              <a:gd name="connsiteX1" fmla="*/ 414 w 1321525"/>
              <a:gd name="connsiteY1" fmla="*/ 1844975 h 1882839"/>
              <a:gd name="connsiteX2" fmla="*/ 1321525 w 1321525"/>
              <a:gd name="connsiteY2" fmla="*/ 1316727 h 1882839"/>
              <a:gd name="connsiteX3" fmla="*/ 1433 w 1321525"/>
              <a:gd name="connsiteY3" fmla="*/ 0 h 1882839"/>
              <a:gd name="connsiteX0" fmla="*/ 1433 w 1321525"/>
              <a:gd name="connsiteY0" fmla="*/ 0 h 1882839"/>
              <a:gd name="connsiteX1" fmla="*/ 414 w 1321525"/>
              <a:gd name="connsiteY1" fmla="*/ 1844975 h 1882839"/>
              <a:gd name="connsiteX2" fmla="*/ 1321525 w 1321525"/>
              <a:gd name="connsiteY2" fmla="*/ 1316727 h 1882839"/>
              <a:gd name="connsiteX3" fmla="*/ 1433 w 1321525"/>
              <a:gd name="connsiteY3" fmla="*/ 0 h 1882839"/>
              <a:gd name="connsiteX0" fmla="*/ 1433 w 1321525"/>
              <a:gd name="connsiteY0" fmla="*/ 0 h 1882716"/>
              <a:gd name="connsiteX1" fmla="*/ 414 w 1321525"/>
              <a:gd name="connsiteY1" fmla="*/ 1844975 h 1882716"/>
              <a:gd name="connsiteX2" fmla="*/ 1321525 w 1321525"/>
              <a:gd name="connsiteY2" fmla="*/ 1314985 h 1882716"/>
              <a:gd name="connsiteX3" fmla="*/ 1433 w 1321525"/>
              <a:gd name="connsiteY3" fmla="*/ 0 h 1882716"/>
              <a:gd name="connsiteX0" fmla="*/ 1433 w 1321525"/>
              <a:gd name="connsiteY0" fmla="*/ 0 h 1882716"/>
              <a:gd name="connsiteX1" fmla="*/ 414 w 1321525"/>
              <a:gd name="connsiteY1" fmla="*/ 1844975 h 1882716"/>
              <a:gd name="connsiteX2" fmla="*/ 1321525 w 1321525"/>
              <a:gd name="connsiteY2" fmla="*/ 1314985 h 1882716"/>
              <a:gd name="connsiteX3" fmla="*/ 1433 w 1321525"/>
              <a:gd name="connsiteY3" fmla="*/ 0 h 1882716"/>
              <a:gd name="connsiteX0" fmla="*/ 1433 w 1321525"/>
              <a:gd name="connsiteY0" fmla="*/ 0 h 1882964"/>
              <a:gd name="connsiteX1" fmla="*/ 414 w 1321525"/>
              <a:gd name="connsiteY1" fmla="*/ 1844975 h 1882964"/>
              <a:gd name="connsiteX2" fmla="*/ 1321525 w 1321525"/>
              <a:gd name="connsiteY2" fmla="*/ 1318471 h 1882964"/>
              <a:gd name="connsiteX3" fmla="*/ 1433 w 1321525"/>
              <a:gd name="connsiteY3" fmla="*/ 0 h 1882964"/>
              <a:gd name="connsiteX0" fmla="*/ 542 w 1320634"/>
              <a:gd name="connsiteY0" fmla="*/ 0 h 1892686"/>
              <a:gd name="connsiteX1" fmla="*/ 1266 w 1320634"/>
              <a:gd name="connsiteY1" fmla="*/ 1855432 h 1892686"/>
              <a:gd name="connsiteX2" fmla="*/ 1320634 w 1320634"/>
              <a:gd name="connsiteY2" fmla="*/ 1318471 h 1892686"/>
              <a:gd name="connsiteX3" fmla="*/ 542 w 1320634"/>
              <a:gd name="connsiteY3" fmla="*/ 0 h 1892686"/>
              <a:gd name="connsiteX0" fmla="*/ 0 w 1320092"/>
              <a:gd name="connsiteY0" fmla="*/ 0 h 1892686"/>
              <a:gd name="connsiteX1" fmla="*/ 724 w 1320092"/>
              <a:gd name="connsiteY1" fmla="*/ 1855432 h 1892686"/>
              <a:gd name="connsiteX2" fmla="*/ 1320092 w 1320092"/>
              <a:gd name="connsiteY2" fmla="*/ 1318471 h 1892686"/>
              <a:gd name="connsiteX3" fmla="*/ 0 w 1320092"/>
              <a:gd name="connsiteY3" fmla="*/ 0 h 1892686"/>
              <a:gd name="connsiteX0" fmla="*/ 0 w 1320092"/>
              <a:gd name="connsiteY0" fmla="*/ 0 h 1892827"/>
              <a:gd name="connsiteX1" fmla="*/ 724 w 1320092"/>
              <a:gd name="connsiteY1" fmla="*/ 1855432 h 1892827"/>
              <a:gd name="connsiteX2" fmla="*/ 1320092 w 1320092"/>
              <a:gd name="connsiteY2" fmla="*/ 1320504 h 1892827"/>
              <a:gd name="connsiteX3" fmla="*/ 0 w 1320092"/>
              <a:gd name="connsiteY3" fmla="*/ 0 h 1892827"/>
              <a:gd name="connsiteX0" fmla="*/ 0 w 1320092"/>
              <a:gd name="connsiteY0" fmla="*/ 0 h 2000117"/>
              <a:gd name="connsiteX1" fmla="*/ 724 w 1320092"/>
              <a:gd name="connsiteY1" fmla="*/ 1969299 h 2000117"/>
              <a:gd name="connsiteX2" fmla="*/ 1320092 w 1320092"/>
              <a:gd name="connsiteY2" fmla="*/ 1320504 h 2000117"/>
              <a:gd name="connsiteX3" fmla="*/ 0 w 1320092"/>
              <a:gd name="connsiteY3" fmla="*/ 0 h 2000117"/>
              <a:gd name="connsiteX0" fmla="*/ 0 w 1320092"/>
              <a:gd name="connsiteY0" fmla="*/ 0 h 1901611"/>
              <a:gd name="connsiteX1" fmla="*/ 724 w 1320092"/>
              <a:gd name="connsiteY1" fmla="*/ 1864861 h 1901611"/>
              <a:gd name="connsiteX2" fmla="*/ 1320092 w 1320092"/>
              <a:gd name="connsiteY2" fmla="*/ 1320504 h 1901611"/>
              <a:gd name="connsiteX3" fmla="*/ 0 w 1320092"/>
              <a:gd name="connsiteY3" fmla="*/ 0 h 1901611"/>
              <a:gd name="connsiteX0" fmla="*/ 0 w 1320092"/>
              <a:gd name="connsiteY0" fmla="*/ 0 h 1917300"/>
              <a:gd name="connsiteX1" fmla="*/ 724 w 1320092"/>
              <a:gd name="connsiteY1" fmla="*/ 1881646 h 1917300"/>
              <a:gd name="connsiteX2" fmla="*/ 1320092 w 1320092"/>
              <a:gd name="connsiteY2" fmla="*/ 1320504 h 1917300"/>
              <a:gd name="connsiteX3" fmla="*/ 0 w 1320092"/>
              <a:gd name="connsiteY3" fmla="*/ 0 h 1917300"/>
              <a:gd name="connsiteX0" fmla="*/ 0 w 1320092"/>
              <a:gd name="connsiteY0" fmla="*/ 0 h 2240285"/>
              <a:gd name="connsiteX1" fmla="*/ 724 w 1320092"/>
              <a:gd name="connsiteY1" fmla="*/ 1881646 h 2240285"/>
              <a:gd name="connsiteX2" fmla="*/ 1320092 w 1320092"/>
              <a:gd name="connsiteY2" fmla="*/ 1320504 h 2240285"/>
              <a:gd name="connsiteX3" fmla="*/ 0 w 1320092"/>
              <a:gd name="connsiteY3" fmla="*/ 0 h 2240285"/>
              <a:gd name="connsiteX0" fmla="*/ 0 w 1320092"/>
              <a:gd name="connsiteY0" fmla="*/ 0 h 2386427"/>
              <a:gd name="connsiteX1" fmla="*/ 724 w 1320092"/>
              <a:gd name="connsiteY1" fmla="*/ 1881646 h 2386427"/>
              <a:gd name="connsiteX2" fmla="*/ 1320092 w 1320092"/>
              <a:gd name="connsiteY2" fmla="*/ 1320504 h 2386427"/>
              <a:gd name="connsiteX3" fmla="*/ 0 w 1320092"/>
              <a:gd name="connsiteY3" fmla="*/ 0 h 2386427"/>
              <a:gd name="connsiteX0" fmla="*/ 0 w 1320092"/>
              <a:gd name="connsiteY0" fmla="*/ 0 h 2373086"/>
              <a:gd name="connsiteX1" fmla="*/ 724 w 1320092"/>
              <a:gd name="connsiteY1" fmla="*/ 1881646 h 2373086"/>
              <a:gd name="connsiteX2" fmla="*/ 1320092 w 1320092"/>
              <a:gd name="connsiteY2" fmla="*/ 1320504 h 2373086"/>
              <a:gd name="connsiteX3" fmla="*/ 0 w 1320092"/>
              <a:gd name="connsiteY3" fmla="*/ 0 h 2373086"/>
              <a:gd name="connsiteX0" fmla="*/ 0 w 1532843"/>
              <a:gd name="connsiteY0" fmla="*/ 0 h 2487176"/>
              <a:gd name="connsiteX1" fmla="*/ 724 w 1532843"/>
              <a:gd name="connsiteY1" fmla="*/ 1881646 h 2487176"/>
              <a:gd name="connsiteX2" fmla="*/ 1320092 w 1532843"/>
              <a:gd name="connsiteY2" fmla="*/ 1320504 h 2487176"/>
              <a:gd name="connsiteX3" fmla="*/ 0 w 1532843"/>
              <a:gd name="connsiteY3" fmla="*/ 0 h 2487176"/>
              <a:gd name="connsiteX0" fmla="*/ 0 w 1368978"/>
              <a:gd name="connsiteY0" fmla="*/ 0 h 2422244"/>
              <a:gd name="connsiteX1" fmla="*/ 724 w 1368978"/>
              <a:gd name="connsiteY1" fmla="*/ 1881646 h 2422244"/>
              <a:gd name="connsiteX2" fmla="*/ 982096 w 1368978"/>
              <a:gd name="connsiteY2" fmla="*/ 2400343 h 2422244"/>
              <a:gd name="connsiteX3" fmla="*/ 1320092 w 1368978"/>
              <a:gd name="connsiteY3" fmla="*/ 1320504 h 2422244"/>
              <a:gd name="connsiteX4" fmla="*/ 0 w 1368978"/>
              <a:gd name="connsiteY4" fmla="*/ 0 h 2422244"/>
              <a:gd name="connsiteX0" fmla="*/ 0 w 1429554"/>
              <a:gd name="connsiteY0" fmla="*/ 0 h 2930046"/>
              <a:gd name="connsiteX1" fmla="*/ 724 w 1429554"/>
              <a:gd name="connsiteY1" fmla="*/ 1881646 h 2930046"/>
              <a:gd name="connsiteX2" fmla="*/ 1247446 w 1429554"/>
              <a:gd name="connsiteY2" fmla="*/ 2921893 h 2930046"/>
              <a:gd name="connsiteX3" fmla="*/ 1320092 w 1429554"/>
              <a:gd name="connsiteY3" fmla="*/ 1320504 h 2930046"/>
              <a:gd name="connsiteX4" fmla="*/ 0 w 1429554"/>
              <a:gd name="connsiteY4" fmla="*/ 0 h 2930046"/>
              <a:gd name="connsiteX0" fmla="*/ 0 w 1422314"/>
              <a:gd name="connsiteY0" fmla="*/ 0 h 2914952"/>
              <a:gd name="connsiteX1" fmla="*/ 724 w 1422314"/>
              <a:gd name="connsiteY1" fmla="*/ 1881646 h 2914952"/>
              <a:gd name="connsiteX2" fmla="*/ 1229146 w 1422314"/>
              <a:gd name="connsiteY2" fmla="*/ 2906643 h 2914952"/>
              <a:gd name="connsiteX3" fmla="*/ 1320092 w 1422314"/>
              <a:gd name="connsiteY3" fmla="*/ 1320504 h 2914952"/>
              <a:gd name="connsiteX4" fmla="*/ 0 w 1422314"/>
              <a:gd name="connsiteY4" fmla="*/ 0 h 2914952"/>
              <a:gd name="connsiteX0" fmla="*/ 0 w 1422314"/>
              <a:gd name="connsiteY0" fmla="*/ 0 h 2924007"/>
              <a:gd name="connsiteX1" fmla="*/ 724 w 1422314"/>
              <a:gd name="connsiteY1" fmla="*/ 1881646 h 2924007"/>
              <a:gd name="connsiteX2" fmla="*/ 1229146 w 1422314"/>
              <a:gd name="connsiteY2" fmla="*/ 2915793 h 2924007"/>
              <a:gd name="connsiteX3" fmla="*/ 1320092 w 1422314"/>
              <a:gd name="connsiteY3" fmla="*/ 1320504 h 2924007"/>
              <a:gd name="connsiteX4" fmla="*/ 0 w 1422314"/>
              <a:gd name="connsiteY4" fmla="*/ 0 h 2924007"/>
              <a:gd name="connsiteX0" fmla="*/ 0 w 1424657"/>
              <a:gd name="connsiteY0" fmla="*/ 0 h 2911933"/>
              <a:gd name="connsiteX1" fmla="*/ 724 w 1424657"/>
              <a:gd name="connsiteY1" fmla="*/ 1881646 h 2911933"/>
              <a:gd name="connsiteX2" fmla="*/ 1235246 w 1424657"/>
              <a:gd name="connsiteY2" fmla="*/ 2903593 h 2911933"/>
              <a:gd name="connsiteX3" fmla="*/ 1320092 w 1424657"/>
              <a:gd name="connsiteY3" fmla="*/ 1320504 h 2911933"/>
              <a:gd name="connsiteX4" fmla="*/ 0 w 1424657"/>
              <a:gd name="connsiteY4" fmla="*/ 0 h 2911933"/>
              <a:gd name="connsiteX0" fmla="*/ 0 w 1424657"/>
              <a:gd name="connsiteY0" fmla="*/ 0 h 2911933"/>
              <a:gd name="connsiteX1" fmla="*/ 724 w 1424657"/>
              <a:gd name="connsiteY1" fmla="*/ 1881646 h 2911933"/>
              <a:gd name="connsiteX2" fmla="*/ 1235246 w 1424657"/>
              <a:gd name="connsiteY2" fmla="*/ 2903593 h 2911933"/>
              <a:gd name="connsiteX3" fmla="*/ 1320092 w 1424657"/>
              <a:gd name="connsiteY3" fmla="*/ 1320504 h 2911933"/>
              <a:gd name="connsiteX4" fmla="*/ 0 w 1424657"/>
              <a:gd name="connsiteY4" fmla="*/ 0 h 2911933"/>
              <a:gd name="connsiteX0" fmla="*/ 0 w 1477779"/>
              <a:gd name="connsiteY0" fmla="*/ 0 h 2925703"/>
              <a:gd name="connsiteX1" fmla="*/ 724 w 1477779"/>
              <a:gd name="connsiteY1" fmla="*/ 1881646 h 2925703"/>
              <a:gd name="connsiteX2" fmla="*/ 1235246 w 1477779"/>
              <a:gd name="connsiteY2" fmla="*/ 2903593 h 2925703"/>
              <a:gd name="connsiteX3" fmla="*/ 1320092 w 1477779"/>
              <a:gd name="connsiteY3" fmla="*/ 1320504 h 2925703"/>
              <a:gd name="connsiteX4" fmla="*/ 0 w 1477779"/>
              <a:gd name="connsiteY4" fmla="*/ 0 h 2925703"/>
              <a:gd name="connsiteX0" fmla="*/ 0 w 1477779"/>
              <a:gd name="connsiteY0" fmla="*/ 0 h 2992074"/>
              <a:gd name="connsiteX1" fmla="*/ 724 w 1477779"/>
              <a:gd name="connsiteY1" fmla="*/ 1881646 h 2992074"/>
              <a:gd name="connsiteX2" fmla="*/ 1235246 w 1477779"/>
              <a:gd name="connsiteY2" fmla="*/ 2903593 h 2992074"/>
              <a:gd name="connsiteX3" fmla="*/ 1320092 w 1477779"/>
              <a:gd name="connsiteY3" fmla="*/ 1320504 h 2992074"/>
              <a:gd name="connsiteX4" fmla="*/ 0 w 1477779"/>
              <a:gd name="connsiteY4" fmla="*/ 0 h 2992074"/>
              <a:gd name="connsiteX0" fmla="*/ 0 w 1772348"/>
              <a:gd name="connsiteY0" fmla="*/ 0 h 2992074"/>
              <a:gd name="connsiteX1" fmla="*/ 724 w 1772348"/>
              <a:gd name="connsiteY1" fmla="*/ 1881646 h 2992074"/>
              <a:gd name="connsiteX2" fmla="*/ 1235246 w 1772348"/>
              <a:gd name="connsiteY2" fmla="*/ 2903593 h 2992074"/>
              <a:gd name="connsiteX3" fmla="*/ 1320092 w 1772348"/>
              <a:gd name="connsiteY3" fmla="*/ 1320504 h 2992074"/>
              <a:gd name="connsiteX4" fmla="*/ 0 w 1772348"/>
              <a:gd name="connsiteY4" fmla="*/ 0 h 2992074"/>
              <a:gd name="connsiteX0" fmla="*/ 0 w 1745986"/>
              <a:gd name="connsiteY0" fmla="*/ 0 h 2971966"/>
              <a:gd name="connsiteX1" fmla="*/ 724 w 1745986"/>
              <a:gd name="connsiteY1" fmla="*/ 1881646 h 2971966"/>
              <a:gd name="connsiteX2" fmla="*/ 1235246 w 1745986"/>
              <a:gd name="connsiteY2" fmla="*/ 2903593 h 2971966"/>
              <a:gd name="connsiteX3" fmla="*/ 1320092 w 1745986"/>
              <a:gd name="connsiteY3" fmla="*/ 1320504 h 2971966"/>
              <a:gd name="connsiteX4" fmla="*/ 0 w 1745986"/>
              <a:gd name="connsiteY4" fmla="*/ 0 h 2971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5986" h="2971966">
                <a:moveTo>
                  <a:pt x="0" y="0"/>
                </a:moveTo>
                <a:cubicBezTo>
                  <a:pt x="571" y="606520"/>
                  <a:pt x="-211" y="1175418"/>
                  <a:pt x="724" y="1881646"/>
                </a:cubicBezTo>
                <a:cubicBezTo>
                  <a:pt x="5807" y="3135703"/>
                  <a:pt x="966551" y="3021517"/>
                  <a:pt x="1235246" y="2903593"/>
                </a:cubicBezTo>
                <a:cubicBezTo>
                  <a:pt x="1503941" y="2785669"/>
                  <a:pt x="2188326" y="2190261"/>
                  <a:pt x="1320092" y="1320504"/>
                </a:cubicBezTo>
                <a:lnTo>
                  <a:pt x="0" y="0"/>
                </a:lnTo>
                <a:close/>
              </a:path>
            </a:pathLst>
          </a:custGeom>
          <a:solidFill>
            <a:srgbClr val="4060E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rve">
            <a:extLst>
              <a:ext uri="{FF2B5EF4-FFF2-40B4-BE49-F238E27FC236}">
                <a16:creationId xmlns:a16="http://schemas.microsoft.com/office/drawing/2014/main" id="{6CAD8619-681E-F219-A560-D727ACEDF061}"/>
              </a:ext>
            </a:extLst>
          </p:cNvPr>
          <p:cNvSpPr>
            <a:spLocks noChangeAspect="1"/>
          </p:cNvSpPr>
          <p:nvPr/>
        </p:nvSpPr>
        <p:spPr>
          <a:xfrm>
            <a:off x="3026412" y="3613565"/>
            <a:ext cx="545052" cy="2433092"/>
          </a:xfrm>
          <a:custGeom>
            <a:avLst/>
            <a:gdLst>
              <a:gd name="connsiteX0" fmla="*/ 143774 w 143774"/>
              <a:gd name="connsiteY0" fmla="*/ 0 h 2449901"/>
              <a:gd name="connsiteX1" fmla="*/ 0 w 143774"/>
              <a:gd name="connsiteY1" fmla="*/ 2449901 h 2449901"/>
              <a:gd name="connsiteX0" fmla="*/ 248905 w 248905"/>
              <a:gd name="connsiteY0" fmla="*/ 0 h 2449901"/>
              <a:gd name="connsiteX1" fmla="*/ 105131 w 248905"/>
              <a:gd name="connsiteY1" fmla="*/ 2449901 h 2449901"/>
              <a:gd name="connsiteX0" fmla="*/ 400158 w 400158"/>
              <a:gd name="connsiteY0" fmla="*/ 0 h 2449901"/>
              <a:gd name="connsiteX1" fmla="*/ 256384 w 400158"/>
              <a:gd name="connsiteY1" fmla="*/ 2449901 h 2449901"/>
              <a:gd name="connsiteX0" fmla="*/ 402104 w 402104"/>
              <a:gd name="connsiteY0" fmla="*/ 0 h 2449901"/>
              <a:gd name="connsiteX1" fmla="*/ 258330 w 402104"/>
              <a:gd name="connsiteY1" fmla="*/ 2449901 h 2449901"/>
              <a:gd name="connsiteX0" fmla="*/ 385985 w 385985"/>
              <a:gd name="connsiteY0" fmla="*/ 0 h 2440376"/>
              <a:gd name="connsiteX1" fmla="*/ 270786 w 385985"/>
              <a:gd name="connsiteY1" fmla="*/ 2440376 h 2440376"/>
              <a:gd name="connsiteX0" fmla="*/ 368184 w 368184"/>
              <a:gd name="connsiteY0" fmla="*/ 0 h 2440376"/>
              <a:gd name="connsiteX1" fmla="*/ 252985 w 368184"/>
              <a:gd name="connsiteY1" fmla="*/ 2440376 h 2440376"/>
              <a:gd name="connsiteX0" fmla="*/ 366259 w 366259"/>
              <a:gd name="connsiteY0" fmla="*/ 0 h 2440376"/>
              <a:gd name="connsiteX1" fmla="*/ 254397 w 366259"/>
              <a:gd name="connsiteY1" fmla="*/ 2440376 h 2440376"/>
              <a:gd name="connsiteX0" fmla="*/ 366259 w 366259"/>
              <a:gd name="connsiteY0" fmla="*/ 0 h 2437039"/>
              <a:gd name="connsiteX1" fmla="*/ 254397 w 366259"/>
              <a:gd name="connsiteY1" fmla="*/ 2437039 h 2437039"/>
              <a:gd name="connsiteX0" fmla="*/ 368988 w 368988"/>
              <a:gd name="connsiteY0" fmla="*/ 0 h 2437039"/>
              <a:gd name="connsiteX1" fmla="*/ 257126 w 368988"/>
              <a:gd name="connsiteY1" fmla="*/ 2437039 h 2437039"/>
              <a:gd name="connsiteX0" fmla="*/ 370922 w 370922"/>
              <a:gd name="connsiteY0" fmla="*/ 0 h 2433702"/>
              <a:gd name="connsiteX1" fmla="*/ 255723 w 370922"/>
              <a:gd name="connsiteY1" fmla="*/ 2433702 h 2433702"/>
              <a:gd name="connsiteX0" fmla="*/ 369820 w 369820"/>
              <a:gd name="connsiteY0" fmla="*/ 0 h 2433702"/>
              <a:gd name="connsiteX1" fmla="*/ 254621 w 369820"/>
              <a:gd name="connsiteY1" fmla="*/ 2433702 h 2433702"/>
              <a:gd name="connsiteX0" fmla="*/ 364366 w 364366"/>
              <a:gd name="connsiteY0" fmla="*/ 0 h 2433702"/>
              <a:gd name="connsiteX1" fmla="*/ 249167 w 364366"/>
              <a:gd name="connsiteY1" fmla="*/ 2433702 h 2433702"/>
              <a:gd name="connsiteX0" fmla="*/ 357942 w 357942"/>
              <a:gd name="connsiteY0" fmla="*/ 0 h 2433702"/>
              <a:gd name="connsiteX1" fmla="*/ 242743 w 357942"/>
              <a:gd name="connsiteY1" fmla="*/ 2433702 h 2433702"/>
              <a:gd name="connsiteX0" fmla="*/ 366536 w 366536"/>
              <a:gd name="connsiteY0" fmla="*/ 0 h 2433702"/>
              <a:gd name="connsiteX1" fmla="*/ 251337 w 366536"/>
              <a:gd name="connsiteY1" fmla="*/ 2433702 h 2433702"/>
              <a:gd name="connsiteX0" fmla="*/ 575684 w 575684"/>
              <a:gd name="connsiteY0" fmla="*/ 0 h 2104272"/>
              <a:gd name="connsiteX1" fmla="*/ 161843 w 575684"/>
              <a:gd name="connsiteY1" fmla="*/ 2104272 h 2104272"/>
              <a:gd name="connsiteX0" fmla="*/ 568395 w 568395"/>
              <a:gd name="connsiteY0" fmla="*/ 0 h 2098114"/>
              <a:gd name="connsiteX1" fmla="*/ 163790 w 568395"/>
              <a:gd name="connsiteY1" fmla="*/ 2098114 h 2098114"/>
              <a:gd name="connsiteX0" fmla="*/ 563558 w 563558"/>
              <a:gd name="connsiteY0" fmla="*/ 0 h 2095035"/>
              <a:gd name="connsiteX1" fmla="*/ 165111 w 563558"/>
              <a:gd name="connsiteY1" fmla="*/ 2095035 h 2095035"/>
              <a:gd name="connsiteX0" fmla="*/ 573250 w 573250"/>
              <a:gd name="connsiteY0" fmla="*/ 0 h 2095035"/>
              <a:gd name="connsiteX1" fmla="*/ 162488 w 573250"/>
              <a:gd name="connsiteY1" fmla="*/ 2095035 h 2095035"/>
              <a:gd name="connsiteX0" fmla="*/ 611082 w 611082"/>
              <a:gd name="connsiteY0" fmla="*/ 0 h 2095035"/>
              <a:gd name="connsiteX1" fmla="*/ 200320 w 611082"/>
              <a:gd name="connsiteY1" fmla="*/ 2095035 h 2095035"/>
              <a:gd name="connsiteX0" fmla="*/ 608879 w 608879"/>
              <a:gd name="connsiteY0" fmla="*/ 0 h 2095035"/>
              <a:gd name="connsiteX1" fmla="*/ 201196 w 608879"/>
              <a:gd name="connsiteY1" fmla="*/ 2095035 h 2095035"/>
              <a:gd name="connsiteX0" fmla="*/ 608879 w 608879"/>
              <a:gd name="connsiteY0" fmla="*/ 0 h 2091956"/>
              <a:gd name="connsiteX1" fmla="*/ 201196 w 608879"/>
              <a:gd name="connsiteY1" fmla="*/ 2091956 h 2091956"/>
              <a:gd name="connsiteX0" fmla="*/ 608879 w 608879"/>
              <a:gd name="connsiteY0" fmla="*/ 0 h 2082720"/>
              <a:gd name="connsiteX1" fmla="*/ 201196 w 608879"/>
              <a:gd name="connsiteY1" fmla="*/ 2082720 h 2082720"/>
              <a:gd name="connsiteX0" fmla="*/ 608879 w 608879"/>
              <a:gd name="connsiteY0" fmla="*/ 0 h 2088878"/>
              <a:gd name="connsiteX1" fmla="*/ 201196 w 608879"/>
              <a:gd name="connsiteY1" fmla="*/ 2088878 h 2088878"/>
              <a:gd name="connsiteX0" fmla="*/ 593261 w 593261"/>
              <a:gd name="connsiteY0" fmla="*/ 0 h 2088878"/>
              <a:gd name="connsiteX1" fmla="*/ 185578 w 593261"/>
              <a:gd name="connsiteY1" fmla="*/ 2088878 h 2088878"/>
              <a:gd name="connsiteX0" fmla="*/ 591913 w 591913"/>
              <a:gd name="connsiteY0" fmla="*/ 0 h 2088878"/>
              <a:gd name="connsiteX1" fmla="*/ 184230 w 591913"/>
              <a:gd name="connsiteY1" fmla="*/ 2088878 h 2088878"/>
              <a:gd name="connsiteX0" fmla="*/ 587326 w 587326"/>
              <a:gd name="connsiteY0" fmla="*/ 0 h 2098114"/>
              <a:gd name="connsiteX1" fmla="*/ 185801 w 587326"/>
              <a:gd name="connsiteY1" fmla="*/ 2098114 h 2098114"/>
              <a:gd name="connsiteX0" fmla="*/ 588006 w 588006"/>
              <a:gd name="connsiteY0" fmla="*/ 0 h 2098114"/>
              <a:gd name="connsiteX1" fmla="*/ 186481 w 588006"/>
              <a:gd name="connsiteY1" fmla="*/ 2098114 h 2098114"/>
              <a:gd name="connsiteX0" fmla="*/ 419729 w 419729"/>
              <a:gd name="connsiteY0" fmla="*/ 0 h 2448181"/>
              <a:gd name="connsiteX1" fmla="*/ 274719 w 419729"/>
              <a:gd name="connsiteY1" fmla="*/ 2448181 h 2448181"/>
              <a:gd name="connsiteX0" fmla="*/ 409738 w 409738"/>
              <a:gd name="connsiteY0" fmla="*/ 0 h 2439127"/>
              <a:gd name="connsiteX1" fmla="*/ 282835 w 409738"/>
              <a:gd name="connsiteY1" fmla="*/ 2439127 h 2439127"/>
              <a:gd name="connsiteX0" fmla="*/ 404843 w 404843"/>
              <a:gd name="connsiteY0" fmla="*/ 0 h 2427056"/>
              <a:gd name="connsiteX1" fmla="*/ 286994 w 404843"/>
              <a:gd name="connsiteY1" fmla="*/ 2427056 h 2427056"/>
              <a:gd name="connsiteX0" fmla="*/ 401617 w 401617"/>
              <a:gd name="connsiteY0" fmla="*/ 0 h 2433092"/>
              <a:gd name="connsiteX1" fmla="*/ 289804 w 401617"/>
              <a:gd name="connsiteY1" fmla="*/ 2433092 h 2433092"/>
              <a:gd name="connsiteX0" fmla="*/ 513018 w 513018"/>
              <a:gd name="connsiteY0" fmla="*/ 0 h 2433092"/>
              <a:gd name="connsiteX1" fmla="*/ 401205 w 513018"/>
              <a:gd name="connsiteY1" fmla="*/ 2433092 h 2433092"/>
              <a:gd name="connsiteX0" fmla="*/ 510584 w 510584"/>
              <a:gd name="connsiteY0" fmla="*/ 0 h 2433092"/>
              <a:gd name="connsiteX1" fmla="*/ 398771 w 510584"/>
              <a:gd name="connsiteY1" fmla="*/ 2433092 h 2433092"/>
              <a:gd name="connsiteX0" fmla="*/ 599136 w 599136"/>
              <a:gd name="connsiteY0" fmla="*/ 0 h 2433092"/>
              <a:gd name="connsiteX1" fmla="*/ 487323 w 599136"/>
              <a:gd name="connsiteY1" fmla="*/ 2433092 h 2433092"/>
              <a:gd name="connsiteX0" fmla="*/ 545052 w 545052"/>
              <a:gd name="connsiteY0" fmla="*/ 0 h 2433092"/>
              <a:gd name="connsiteX1" fmla="*/ 433239 w 545052"/>
              <a:gd name="connsiteY1" fmla="*/ 2433092 h 243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5052" h="2433092">
                <a:moveTo>
                  <a:pt x="545052" y="0"/>
                </a:moveTo>
                <a:cubicBezTo>
                  <a:pt x="-120592" y="718676"/>
                  <a:pt x="-198578" y="1729270"/>
                  <a:pt x="433239" y="2433092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urve">
            <a:extLst>
              <a:ext uri="{FF2B5EF4-FFF2-40B4-BE49-F238E27FC236}">
                <a16:creationId xmlns:a16="http://schemas.microsoft.com/office/drawing/2014/main" id="{235F9046-A329-7D49-4B24-EECBD2E801CB}"/>
              </a:ext>
            </a:extLst>
          </p:cNvPr>
          <p:cNvSpPr>
            <a:spLocks noChangeAspect="1"/>
          </p:cNvSpPr>
          <p:nvPr/>
        </p:nvSpPr>
        <p:spPr>
          <a:xfrm>
            <a:off x="3620610" y="4057724"/>
            <a:ext cx="327756" cy="1645688"/>
          </a:xfrm>
          <a:custGeom>
            <a:avLst/>
            <a:gdLst>
              <a:gd name="connsiteX0" fmla="*/ 143774 w 143774"/>
              <a:gd name="connsiteY0" fmla="*/ 0 h 2449901"/>
              <a:gd name="connsiteX1" fmla="*/ 0 w 143774"/>
              <a:gd name="connsiteY1" fmla="*/ 2449901 h 2449901"/>
              <a:gd name="connsiteX0" fmla="*/ 248905 w 248905"/>
              <a:gd name="connsiteY0" fmla="*/ 0 h 2449901"/>
              <a:gd name="connsiteX1" fmla="*/ 105131 w 248905"/>
              <a:gd name="connsiteY1" fmla="*/ 2449901 h 2449901"/>
              <a:gd name="connsiteX0" fmla="*/ 400158 w 400158"/>
              <a:gd name="connsiteY0" fmla="*/ 0 h 2449901"/>
              <a:gd name="connsiteX1" fmla="*/ 256384 w 400158"/>
              <a:gd name="connsiteY1" fmla="*/ 2449901 h 2449901"/>
              <a:gd name="connsiteX0" fmla="*/ 402104 w 402104"/>
              <a:gd name="connsiteY0" fmla="*/ 0 h 2449901"/>
              <a:gd name="connsiteX1" fmla="*/ 258330 w 402104"/>
              <a:gd name="connsiteY1" fmla="*/ 2449901 h 2449901"/>
              <a:gd name="connsiteX0" fmla="*/ 385985 w 385985"/>
              <a:gd name="connsiteY0" fmla="*/ 0 h 2440376"/>
              <a:gd name="connsiteX1" fmla="*/ 270786 w 385985"/>
              <a:gd name="connsiteY1" fmla="*/ 2440376 h 2440376"/>
              <a:gd name="connsiteX0" fmla="*/ 368184 w 368184"/>
              <a:gd name="connsiteY0" fmla="*/ 0 h 2440376"/>
              <a:gd name="connsiteX1" fmla="*/ 252985 w 368184"/>
              <a:gd name="connsiteY1" fmla="*/ 2440376 h 2440376"/>
              <a:gd name="connsiteX0" fmla="*/ 341811 w 341811"/>
              <a:gd name="connsiteY0" fmla="*/ 0 h 2440376"/>
              <a:gd name="connsiteX1" fmla="*/ 226612 w 341811"/>
              <a:gd name="connsiteY1" fmla="*/ 2440376 h 2440376"/>
              <a:gd name="connsiteX0" fmla="*/ 333094 w 333094"/>
              <a:gd name="connsiteY0" fmla="*/ 0 h 2440376"/>
              <a:gd name="connsiteX1" fmla="*/ 217895 w 333094"/>
              <a:gd name="connsiteY1" fmla="*/ 2440376 h 2440376"/>
              <a:gd name="connsiteX0" fmla="*/ 344787 w 344787"/>
              <a:gd name="connsiteY0" fmla="*/ 0 h 2440376"/>
              <a:gd name="connsiteX1" fmla="*/ 229588 w 344787"/>
              <a:gd name="connsiteY1" fmla="*/ 2440376 h 2440376"/>
              <a:gd name="connsiteX0" fmla="*/ 343295 w 343295"/>
              <a:gd name="connsiteY0" fmla="*/ 0 h 2440376"/>
              <a:gd name="connsiteX1" fmla="*/ 228096 w 343295"/>
              <a:gd name="connsiteY1" fmla="*/ 2440376 h 2440376"/>
              <a:gd name="connsiteX0" fmla="*/ 330901 w 330901"/>
              <a:gd name="connsiteY0" fmla="*/ 0 h 2440376"/>
              <a:gd name="connsiteX1" fmla="*/ 215702 w 330901"/>
              <a:gd name="connsiteY1" fmla="*/ 2440376 h 2440376"/>
              <a:gd name="connsiteX0" fmla="*/ 313368 w 313368"/>
              <a:gd name="connsiteY0" fmla="*/ 0 h 2406228"/>
              <a:gd name="connsiteX1" fmla="*/ 227440 w 313368"/>
              <a:gd name="connsiteY1" fmla="*/ 2406228 h 2406228"/>
              <a:gd name="connsiteX0" fmla="*/ 302155 w 302155"/>
              <a:gd name="connsiteY0" fmla="*/ 0 h 2391593"/>
              <a:gd name="connsiteX1" fmla="*/ 235741 w 302155"/>
              <a:gd name="connsiteY1" fmla="*/ 2391593 h 2391593"/>
              <a:gd name="connsiteX0" fmla="*/ 438830 w 438830"/>
              <a:gd name="connsiteY0" fmla="*/ 0 h 1991050"/>
              <a:gd name="connsiteX1" fmla="*/ 165392 w 438830"/>
              <a:gd name="connsiteY1" fmla="*/ 1991050 h 1991050"/>
              <a:gd name="connsiteX0" fmla="*/ 455711 w 455711"/>
              <a:gd name="connsiteY0" fmla="*/ 0 h 1950546"/>
              <a:gd name="connsiteX1" fmla="*/ 159770 w 455711"/>
              <a:gd name="connsiteY1" fmla="*/ 1950546 h 1950546"/>
              <a:gd name="connsiteX0" fmla="*/ 455711 w 455711"/>
              <a:gd name="connsiteY0" fmla="*/ 0 h 1950546"/>
              <a:gd name="connsiteX1" fmla="*/ 159770 w 455711"/>
              <a:gd name="connsiteY1" fmla="*/ 1950546 h 1950546"/>
              <a:gd name="connsiteX0" fmla="*/ 459126 w 459126"/>
              <a:gd name="connsiteY0" fmla="*/ 0 h 1946045"/>
              <a:gd name="connsiteX1" fmla="*/ 158684 w 459126"/>
              <a:gd name="connsiteY1" fmla="*/ 1946045 h 1946045"/>
              <a:gd name="connsiteX0" fmla="*/ 473967 w 473967"/>
              <a:gd name="connsiteY0" fmla="*/ 0 h 1946045"/>
              <a:gd name="connsiteX1" fmla="*/ 173525 w 473967"/>
              <a:gd name="connsiteY1" fmla="*/ 1946045 h 1946045"/>
              <a:gd name="connsiteX0" fmla="*/ 483850 w 483850"/>
              <a:gd name="connsiteY0" fmla="*/ 0 h 1928043"/>
              <a:gd name="connsiteX1" fmla="*/ 169906 w 483850"/>
              <a:gd name="connsiteY1" fmla="*/ 1928043 h 1928043"/>
              <a:gd name="connsiteX0" fmla="*/ 483849 w 483849"/>
              <a:gd name="connsiteY0" fmla="*/ 0 h 1910041"/>
              <a:gd name="connsiteX1" fmla="*/ 169905 w 483849"/>
              <a:gd name="connsiteY1" fmla="*/ 1910041 h 1910041"/>
              <a:gd name="connsiteX0" fmla="*/ 487169 w 487169"/>
              <a:gd name="connsiteY0" fmla="*/ 0 h 1910041"/>
              <a:gd name="connsiteX1" fmla="*/ 168724 w 487169"/>
              <a:gd name="connsiteY1" fmla="*/ 1910041 h 1910041"/>
              <a:gd name="connsiteX0" fmla="*/ 480310 w 480310"/>
              <a:gd name="connsiteY0" fmla="*/ 0 h 1910041"/>
              <a:gd name="connsiteX1" fmla="*/ 161865 w 480310"/>
              <a:gd name="connsiteY1" fmla="*/ 1910041 h 1910041"/>
              <a:gd name="connsiteX0" fmla="*/ 479358 w 479358"/>
              <a:gd name="connsiteY0" fmla="*/ 0 h 1910041"/>
              <a:gd name="connsiteX1" fmla="*/ 160913 w 479358"/>
              <a:gd name="connsiteY1" fmla="*/ 1910041 h 1910041"/>
              <a:gd name="connsiteX0" fmla="*/ 482770 w 482770"/>
              <a:gd name="connsiteY0" fmla="*/ 0 h 1883038"/>
              <a:gd name="connsiteX1" fmla="*/ 159824 w 482770"/>
              <a:gd name="connsiteY1" fmla="*/ 1883038 h 1883038"/>
              <a:gd name="connsiteX0" fmla="*/ 486194 w 486193"/>
              <a:gd name="connsiteY0" fmla="*/ 0 h 1883038"/>
              <a:gd name="connsiteX1" fmla="*/ 158747 w 486193"/>
              <a:gd name="connsiteY1" fmla="*/ 1883038 h 1883038"/>
              <a:gd name="connsiteX0" fmla="*/ 485269 w 485269"/>
              <a:gd name="connsiteY0" fmla="*/ 0 h 1883038"/>
              <a:gd name="connsiteX1" fmla="*/ 157822 w 485269"/>
              <a:gd name="connsiteY1" fmla="*/ 1883038 h 1883038"/>
              <a:gd name="connsiteX0" fmla="*/ 482538 w 482538"/>
              <a:gd name="connsiteY0" fmla="*/ 0 h 1883038"/>
              <a:gd name="connsiteX1" fmla="*/ 155091 w 482538"/>
              <a:gd name="connsiteY1" fmla="*/ 1883038 h 1883038"/>
              <a:gd name="connsiteX0" fmla="*/ 484351 w 484351"/>
              <a:gd name="connsiteY0" fmla="*/ 0 h 1883038"/>
              <a:gd name="connsiteX1" fmla="*/ 156904 w 484351"/>
              <a:gd name="connsiteY1" fmla="*/ 1883038 h 1883038"/>
              <a:gd name="connsiteX0" fmla="*/ 484351 w 484351"/>
              <a:gd name="connsiteY0" fmla="*/ 0 h 1883038"/>
              <a:gd name="connsiteX1" fmla="*/ 156904 w 484351"/>
              <a:gd name="connsiteY1" fmla="*/ 1883038 h 1883038"/>
              <a:gd name="connsiteX0" fmla="*/ 483440 w 483440"/>
              <a:gd name="connsiteY0" fmla="*/ 0 h 1883038"/>
              <a:gd name="connsiteX1" fmla="*/ 155993 w 483440"/>
              <a:gd name="connsiteY1" fmla="*/ 1883038 h 1883038"/>
              <a:gd name="connsiteX0" fmla="*/ 289802 w 289801"/>
              <a:gd name="connsiteY0" fmla="*/ 0 h 2434458"/>
              <a:gd name="connsiteX1" fmla="*/ 257917 w 289801"/>
              <a:gd name="connsiteY1" fmla="*/ 2434458 h 2434458"/>
              <a:gd name="connsiteX0" fmla="*/ 296762 w 296762"/>
              <a:gd name="connsiteY0" fmla="*/ 0 h 2421225"/>
              <a:gd name="connsiteX1" fmla="*/ 251642 w 296762"/>
              <a:gd name="connsiteY1" fmla="*/ 2421225 h 2421225"/>
              <a:gd name="connsiteX0" fmla="*/ 450275 w 450275"/>
              <a:gd name="connsiteY0" fmla="*/ 0 h 2421225"/>
              <a:gd name="connsiteX1" fmla="*/ 405155 w 450275"/>
              <a:gd name="connsiteY1" fmla="*/ 2421225 h 2421225"/>
              <a:gd name="connsiteX0" fmla="*/ 415495 w 415495"/>
              <a:gd name="connsiteY0" fmla="*/ 0 h 2421225"/>
              <a:gd name="connsiteX1" fmla="*/ 370375 w 415495"/>
              <a:gd name="connsiteY1" fmla="*/ 2421225 h 2421225"/>
              <a:gd name="connsiteX0" fmla="*/ 453966 w 453966"/>
              <a:gd name="connsiteY0" fmla="*/ 0 h 2421225"/>
              <a:gd name="connsiteX1" fmla="*/ 408846 w 453966"/>
              <a:gd name="connsiteY1" fmla="*/ 2421225 h 2421225"/>
              <a:gd name="connsiteX0" fmla="*/ 324385 w 324385"/>
              <a:gd name="connsiteY0" fmla="*/ 0 h 2421225"/>
              <a:gd name="connsiteX1" fmla="*/ 279265 w 324385"/>
              <a:gd name="connsiteY1" fmla="*/ 2421225 h 2421225"/>
              <a:gd name="connsiteX0" fmla="*/ 287392 w 287392"/>
              <a:gd name="connsiteY0" fmla="*/ 0 h 2421225"/>
              <a:gd name="connsiteX1" fmla="*/ 242272 w 287392"/>
              <a:gd name="connsiteY1" fmla="*/ 2421225 h 2421225"/>
              <a:gd name="connsiteX0" fmla="*/ 431124 w 431124"/>
              <a:gd name="connsiteY0" fmla="*/ 0 h 2421225"/>
              <a:gd name="connsiteX1" fmla="*/ 386004 w 431124"/>
              <a:gd name="connsiteY1" fmla="*/ 2421225 h 2421225"/>
              <a:gd name="connsiteX0" fmla="*/ 544928 w 544928"/>
              <a:gd name="connsiteY0" fmla="*/ 0 h 2421225"/>
              <a:gd name="connsiteX1" fmla="*/ 499808 w 544928"/>
              <a:gd name="connsiteY1" fmla="*/ 2421225 h 2421225"/>
              <a:gd name="connsiteX0" fmla="*/ 467723 w 467723"/>
              <a:gd name="connsiteY0" fmla="*/ 0 h 2421225"/>
              <a:gd name="connsiteX1" fmla="*/ 422603 w 467723"/>
              <a:gd name="connsiteY1" fmla="*/ 2421225 h 2421225"/>
              <a:gd name="connsiteX0" fmla="*/ 397586 w 397586"/>
              <a:gd name="connsiteY0" fmla="*/ 0 h 2421225"/>
              <a:gd name="connsiteX1" fmla="*/ 352466 w 397586"/>
              <a:gd name="connsiteY1" fmla="*/ 2421225 h 2421225"/>
              <a:gd name="connsiteX0" fmla="*/ 434088 w 434088"/>
              <a:gd name="connsiteY0" fmla="*/ 0 h 2421225"/>
              <a:gd name="connsiteX1" fmla="*/ 388968 w 434088"/>
              <a:gd name="connsiteY1" fmla="*/ 2421225 h 2421225"/>
              <a:gd name="connsiteX0" fmla="*/ 441166 w 441166"/>
              <a:gd name="connsiteY0" fmla="*/ 0 h 2421225"/>
              <a:gd name="connsiteX1" fmla="*/ 396046 w 441166"/>
              <a:gd name="connsiteY1" fmla="*/ 2421225 h 2421225"/>
              <a:gd name="connsiteX0" fmla="*/ 470640 w 470640"/>
              <a:gd name="connsiteY0" fmla="*/ 0 h 2421225"/>
              <a:gd name="connsiteX1" fmla="*/ 425520 w 470640"/>
              <a:gd name="connsiteY1" fmla="*/ 2421225 h 2421225"/>
              <a:gd name="connsiteX0" fmla="*/ 463794 w 463794"/>
              <a:gd name="connsiteY0" fmla="*/ 0 h 2421225"/>
              <a:gd name="connsiteX1" fmla="*/ 418674 w 463794"/>
              <a:gd name="connsiteY1" fmla="*/ 2421225 h 2421225"/>
              <a:gd name="connsiteX0" fmla="*/ 459192 w 459192"/>
              <a:gd name="connsiteY0" fmla="*/ 0 h 2421225"/>
              <a:gd name="connsiteX1" fmla="*/ 422894 w 459192"/>
              <a:gd name="connsiteY1" fmla="*/ 2421225 h 2421225"/>
              <a:gd name="connsiteX0" fmla="*/ 466115 w 466115"/>
              <a:gd name="connsiteY0" fmla="*/ 0 h 2421225"/>
              <a:gd name="connsiteX1" fmla="*/ 416584 w 466115"/>
              <a:gd name="connsiteY1" fmla="*/ 2421225 h 2421225"/>
              <a:gd name="connsiteX0" fmla="*/ 471632 w 471632"/>
              <a:gd name="connsiteY0" fmla="*/ 0 h 2405622"/>
              <a:gd name="connsiteX1" fmla="*/ 411699 w 471632"/>
              <a:gd name="connsiteY1" fmla="*/ 2405622 h 2405622"/>
              <a:gd name="connsiteX0" fmla="*/ 479106 w 479106"/>
              <a:gd name="connsiteY0" fmla="*/ 0 h 2405622"/>
              <a:gd name="connsiteX1" fmla="*/ 419173 w 479106"/>
              <a:gd name="connsiteY1" fmla="*/ 2405622 h 2405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9106" h="2405622">
                <a:moveTo>
                  <a:pt x="479106" y="0"/>
                </a:moveTo>
                <a:cubicBezTo>
                  <a:pt x="-136260" y="644640"/>
                  <a:pt x="-161646" y="1731302"/>
                  <a:pt x="419173" y="2405622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E31CC07-9D3E-BC38-721A-445AE8C952FB}"/>
              </a:ext>
            </a:extLst>
          </p:cNvPr>
          <p:cNvCxnSpPr>
            <a:cxnSpLocks/>
          </p:cNvCxnSpPr>
          <p:nvPr/>
        </p:nvCxnSpPr>
        <p:spPr>
          <a:xfrm>
            <a:off x="1540086" y="1539656"/>
            <a:ext cx="2205966" cy="5182959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1BFAD42-CC8D-CD28-FA5E-1F195F21AD70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 flipV="1">
            <a:off x="1539428" y="3600233"/>
            <a:ext cx="2060158" cy="876210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E7C515C-2561-7B44-1D6B-3282E9A64EB6}"/>
              </a:ext>
            </a:extLst>
          </p:cNvPr>
          <p:cNvCxnSpPr>
            <a:cxnSpLocks/>
          </p:cNvCxnSpPr>
          <p:nvPr/>
        </p:nvCxnSpPr>
        <p:spPr>
          <a:xfrm flipV="1">
            <a:off x="1539428" y="4957763"/>
            <a:ext cx="3408810" cy="1472417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250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14_Mirror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Pointer">
            <a:extLst>
              <a:ext uri="{FF2B5EF4-FFF2-40B4-BE49-F238E27FC236}">
                <a16:creationId xmlns:a16="http://schemas.microsoft.com/office/drawing/2014/main" id="{992DED5E-66A2-C70D-17D6-FB86E4587FA4}"/>
              </a:ext>
            </a:extLst>
          </p:cNvPr>
          <p:cNvSpPr>
            <a:spLocks noChangeAspect="1"/>
          </p:cNvSpPr>
          <p:nvPr/>
        </p:nvSpPr>
        <p:spPr>
          <a:xfrm flipH="1">
            <a:off x="2934149" y="1536017"/>
            <a:ext cx="2726311" cy="4640653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  <a:gd name="connsiteX0" fmla="*/ 1432 w 1521953"/>
              <a:gd name="connsiteY0" fmla="*/ 0 h 1867493"/>
              <a:gd name="connsiteX1" fmla="*/ 414 w 1521953"/>
              <a:gd name="connsiteY1" fmla="*/ 1844975 h 1867493"/>
              <a:gd name="connsiteX2" fmla="*/ 1521953 w 1521953"/>
              <a:gd name="connsiteY2" fmla="*/ 961184 h 1867493"/>
              <a:gd name="connsiteX3" fmla="*/ 1432 w 1521953"/>
              <a:gd name="connsiteY3" fmla="*/ 0 h 1867493"/>
              <a:gd name="connsiteX0" fmla="*/ 1432 w 1321524"/>
              <a:gd name="connsiteY0" fmla="*/ 0 h 1882839"/>
              <a:gd name="connsiteX1" fmla="*/ 414 w 1321524"/>
              <a:gd name="connsiteY1" fmla="*/ 1844975 h 1882839"/>
              <a:gd name="connsiteX2" fmla="*/ 1321524 w 1321524"/>
              <a:gd name="connsiteY2" fmla="*/ 1316727 h 1882839"/>
              <a:gd name="connsiteX3" fmla="*/ 1432 w 1321524"/>
              <a:gd name="connsiteY3" fmla="*/ 0 h 1882839"/>
              <a:gd name="connsiteX0" fmla="*/ 1432 w 1321524"/>
              <a:gd name="connsiteY0" fmla="*/ 0 h 1882839"/>
              <a:gd name="connsiteX1" fmla="*/ 414 w 1321524"/>
              <a:gd name="connsiteY1" fmla="*/ 1844975 h 1882839"/>
              <a:gd name="connsiteX2" fmla="*/ 1321524 w 1321524"/>
              <a:gd name="connsiteY2" fmla="*/ 1316727 h 1882839"/>
              <a:gd name="connsiteX3" fmla="*/ 1432 w 1321524"/>
              <a:gd name="connsiteY3" fmla="*/ 0 h 1882839"/>
              <a:gd name="connsiteX0" fmla="*/ 542 w 1320634"/>
              <a:gd name="connsiteY0" fmla="*/ 0 h 1882839"/>
              <a:gd name="connsiteX1" fmla="*/ 1266 w 1320634"/>
              <a:gd name="connsiteY1" fmla="*/ 1844975 h 1882839"/>
              <a:gd name="connsiteX2" fmla="*/ 1320634 w 1320634"/>
              <a:gd name="connsiteY2" fmla="*/ 1316727 h 1882839"/>
              <a:gd name="connsiteX3" fmla="*/ 542 w 1320634"/>
              <a:gd name="connsiteY3" fmla="*/ 0 h 1882839"/>
              <a:gd name="connsiteX0" fmla="*/ 1433 w 1321525"/>
              <a:gd name="connsiteY0" fmla="*/ 0 h 1882839"/>
              <a:gd name="connsiteX1" fmla="*/ 414 w 1321525"/>
              <a:gd name="connsiteY1" fmla="*/ 1844975 h 1882839"/>
              <a:gd name="connsiteX2" fmla="*/ 1321525 w 1321525"/>
              <a:gd name="connsiteY2" fmla="*/ 1316727 h 1882839"/>
              <a:gd name="connsiteX3" fmla="*/ 1433 w 1321525"/>
              <a:gd name="connsiteY3" fmla="*/ 0 h 1882839"/>
              <a:gd name="connsiteX0" fmla="*/ 1433 w 1321525"/>
              <a:gd name="connsiteY0" fmla="*/ 0 h 1882839"/>
              <a:gd name="connsiteX1" fmla="*/ 414 w 1321525"/>
              <a:gd name="connsiteY1" fmla="*/ 1844975 h 1882839"/>
              <a:gd name="connsiteX2" fmla="*/ 1321525 w 1321525"/>
              <a:gd name="connsiteY2" fmla="*/ 1316727 h 1882839"/>
              <a:gd name="connsiteX3" fmla="*/ 1433 w 1321525"/>
              <a:gd name="connsiteY3" fmla="*/ 0 h 1882839"/>
              <a:gd name="connsiteX0" fmla="*/ 1433 w 1321525"/>
              <a:gd name="connsiteY0" fmla="*/ 0 h 1882716"/>
              <a:gd name="connsiteX1" fmla="*/ 414 w 1321525"/>
              <a:gd name="connsiteY1" fmla="*/ 1844975 h 1882716"/>
              <a:gd name="connsiteX2" fmla="*/ 1321525 w 1321525"/>
              <a:gd name="connsiteY2" fmla="*/ 1314985 h 1882716"/>
              <a:gd name="connsiteX3" fmla="*/ 1433 w 1321525"/>
              <a:gd name="connsiteY3" fmla="*/ 0 h 1882716"/>
              <a:gd name="connsiteX0" fmla="*/ 1433 w 1321525"/>
              <a:gd name="connsiteY0" fmla="*/ 0 h 1882716"/>
              <a:gd name="connsiteX1" fmla="*/ 414 w 1321525"/>
              <a:gd name="connsiteY1" fmla="*/ 1844975 h 1882716"/>
              <a:gd name="connsiteX2" fmla="*/ 1321525 w 1321525"/>
              <a:gd name="connsiteY2" fmla="*/ 1314985 h 1882716"/>
              <a:gd name="connsiteX3" fmla="*/ 1433 w 1321525"/>
              <a:gd name="connsiteY3" fmla="*/ 0 h 1882716"/>
              <a:gd name="connsiteX0" fmla="*/ 1433 w 1321525"/>
              <a:gd name="connsiteY0" fmla="*/ 0 h 1882964"/>
              <a:gd name="connsiteX1" fmla="*/ 414 w 1321525"/>
              <a:gd name="connsiteY1" fmla="*/ 1844975 h 1882964"/>
              <a:gd name="connsiteX2" fmla="*/ 1321525 w 1321525"/>
              <a:gd name="connsiteY2" fmla="*/ 1318471 h 1882964"/>
              <a:gd name="connsiteX3" fmla="*/ 1433 w 1321525"/>
              <a:gd name="connsiteY3" fmla="*/ 0 h 1882964"/>
              <a:gd name="connsiteX0" fmla="*/ 542 w 1320634"/>
              <a:gd name="connsiteY0" fmla="*/ 0 h 1892686"/>
              <a:gd name="connsiteX1" fmla="*/ 1266 w 1320634"/>
              <a:gd name="connsiteY1" fmla="*/ 1855432 h 1892686"/>
              <a:gd name="connsiteX2" fmla="*/ 1320634 w 1320634"/>
              <a:gd name="connsiteY2" fmla="*/ 1318471 h 1892686"/>
              <a:gd name="connsiteX3" fmla="*/ 542 w 1320634"/>
              <a:gd name="connsiteY3" fmla="*/ 0 h 1892686"/>
              <a:gd name="connsiteX0" fmla="*/ 0 w 1320092"/>
              <a:gd name="connsiteY0" fmla="*/ 0 h 1892686"/>
              <a:gd name="connsiteX1" fmla="*/ 724 w 1320092"/>
              <a:gd name="connsiteY1" fmla="*/ 1855432 h 1892686"/>
              <a:gd name="connsiteX2" fmla="*/ 1320092 w 1320092"/>
              <a:gd name="connsiteY2" fmla="*/ 1318471 h 1892686"/>
              <a:gd name="connsiteX3" fmla="*/ 0 w 1320092"/>
              <a:gd name="connsiteY3" fmla="*/ 0 h 1892686"/>
              <a:gd name="connsiteX0" fmla="*/ 0 w 1320092"/>
              <a:gd name="connsiteY0" fmla="*/ 0 h 1892827"/>
              <a:gd name="connsiteX1" fmla="*/ 724 w 1320092"/>
              <a:gd name="connsiteY1" fmla="*/ 1855432 h 1892827"/>
              <a:gd name="connsiteX2" fmla="*/ 1320092 w 1320092"/>
              <a:gd name="connsiteY2" fmla="*/ 1320504 h 1892827"/>
              <a:gd name="connsiteX3" fmla="*/ 0 w 1320092"/>
              <a:gd name="connsiteY3" fmla="*/ 0 h 1892827"/>
              <a:gd name="connsiteX0" fmla="*/ 0 w 1320092"/>
              <a:gd name="connsiteY0" fmla="*/ 0 h 2000117"/>
              <a:gd name="connsiteX1" fmla="*/ 724 w 1320092"/>
              <a:gd name="connsiteY1" fmla="*/ 1969299 h 2000117"/>
              <a:gd name="connsiteX2" fmla="*/ 1320092 w 1320092"/>
              <a:gd name="connsiteY2" fmla="*/ 1320504 h 2000117"/>
              <a:gd name="connsiteX3" fmla="*/ 0 w 1320092"/>
              <a:gd name="connsiteY3" fmla="*/ 0 h 2000117"/>
              <a:gd name="connsiteX0" fmla="*/ 0 w 1320092"/>
              <a:gd name="connsiteY0" fmla="*/ 0 h 1901611"/>
              <a:gd name="connsiteX1" fmla="*/ 724 w 1320092"/>
              <a:gd name="connsiteY1" fmla="*/ 1864861 h 1901611"/>
              <a:gd name="connsiteX2" fmla="*/ 1320092 w 1320092"/>
              <a:gd name="connsiteY2" fmla="*/ 1320504 h 1901611"/>
              <a:gd name="connsiteX3" fmla="*/ 0 w 1320092"/>
              <a:gd name="connsiteY3" fmla="*/ 0 h 1901611"/>
              <a:gd name="connsiteX0" fmla="*/ 0 w 1320092"/>
              <a:gd name="connsiteY0" fmla="*/ 0 h 1917300"/>
              <a:gd name="connsiteX1" fmla="*/ 724 w 1320092"/>
              <a:gd name="connsiteY1" fmla="*/ 1881646 h 1917300"/>
              <a:gd name="connsiteX2" fmla="*/ 1320092 w 1320092"/>
              <a:gd name="connsiteY2" fmla="*/ 1320504 h 1917300"/>
              <a:gd name="connsiteX3" fmla="*/ 0 w 1320092"/>
              <a:gd name="connsiteY3" fmla="*/ 0 h 1917300"/>
              <a:gd name="connsiteX0" fmla="*/ 0 w 1320092"/>
              <a:gd name="connsiteY0" fmla="*/ 0 h 2240285"/>
              <a:gd name="connsiteX1" fmla="*/ 724 w 1320092"/>
              <a:gd name="connsiteY1" fmla="*/ 1881646 h 2240285"/>
              <a:gd name="connsiteX2" fmla="*/ 1320092 w 1320092"/>
              <a:gd name="connsiteY2" fmla="*/ 1320504 h 2240285"/>
              <a:gd name="connsiteX3" fmla="*/ 0 w 1320092"/>
              <a:gd name="connsiteY3" fmla="*/ 0 h 2240285"/>
              <a:gd name="connsiteX0" fmla="*/ 0 w 1320092"/>
              <a:gd name="connsiteY0" fmla="*/ 0 h 2386427"/>
              <a:gd name="connsiteX1" fmla="*/ 724 w 1320092"/>
              <a:gd name="connsiteY1" fmla="*/ 1881646 h 2386427"/>
              <a:gd name="connsiteX2" fmla="*/ 1320092 w 1320092"/>
              <a:gd name="connsiteY2" fmla="*/ 1320504 h 2386427"/>
              <a:gd name="connsiteX3" fmla="*/ 0 w 1320092"/>
              <a:gd name="connsiteY3" fmla="*/ 0 h 2386427"/>
              <a:gd name="connsiteX0" fmla="*/ 0 w 1320092"/>
              <a:gd name="connsiteY0" fmla="*/ 0 h 2373086"/>
              <a:gd name="connsiteX1" fmla="*/ 724 w 1320092"/>
              <a:gd name="connsiteY1" fmla="*/ 1881646 h 2373086"/>
              <a:gd name="connsiteX2" fmla="*/ 1320092 w 1320092"/>
              <a:gd name="connsiteY2" fmla="*/ 1320504 h 2373086"/>
              <a:gd name="connsiteX3" fmla="*/ 0 w 1320092"/>
              <a:gd name="connsiteY3" fmla="*/ 0 h 2373086"/>
              <a:gd name="connsiteX0" fmla="*/ 0 w 1532843"/>
              <a:gd name="connsiteY0" fmla="*/ 0 h 2487176"/>
              <a:gd name="connsiteX1" fmla="*/ 724 w 1532843"/>
              <a:gd name="connsiteY1" fmla="*/ 1881646 h 2487176"/>
              <a:gd name="connsiteX2" fmla="*/ 1320092 w 1532843"/>
              <a:gd name="connsiteY2" fmla="*/ 1320504 h 2487176"/>
              <a:gd name="connsiteX3" fmla="*/ 0 w 1532843"/>
              <a:gd name="connsiteY3" fmla="*/ 0 h 2487176"/>
              <a:gd name="connsiteX0" fmla="*/ 0 w 1368978"/>
              <a:gd name="connsiteY0" fmla="*/ 0 h 2422244"/>
              <a:gd name="connsiteX1" fmla="*/ 724 w 1368978"/>
              <a:gd name="connsiteY1" fmla="*/ 1881646 h 2422244"/>
              <a:gd name="connsiteX2" fmla="*/ 982096 w 1368978"/>
              <a:gd name="connsiteY2" fmla="*/ 2400343 h 2422244"/>
              <a:gd name="connsiteX3" fmla="*/ 1320092 w 1368978"/>
              <a:gd name="connsiteY3" fmla="*/ 1320504 h 2422244"/>
              <a:gd name="connsiteX4" fmla="*/ 0 w 1368978"/>
              <a:gd name="connsiteY4" fmla="*/ 0 h 2422244"/>
              <a:gd name="connsiteX0" fmla="*/ 0 w 1429554"/>
              <a:gd name="connsiteY0" fmla="*/ 0 h 2930046"/>
              <a:gd name="connsiteX1" fmla="*/ 724 w 1429554"/>
              <a:gd name="connsiteY1" fmla="*/ 1881646 h 2930046"/>
              <a:gd name="connsiteX2" fmla="*/ 1247446 w 1429554"/>
              <a:gd name="connsiteY2" fmla="*/ 2921893 h 2930046"/>
              <a:gd name="connsiteX3" fmla="*/ 1320092 w 1429554"/>
              <a:gd name="connsiteY3" fmla="*/ 1320504 h 2930046"/>
              <a:gd name="connsiteX4" fmla="*/ 0 w 1429554"/>
              <a:gd name="connsiteY4" fmla="*/ 0 h 2930046"/>
              <a:gd name="connsiteX0" fmla="*/ 0 w 1422314"/>
              <a:gd name="connsiteY0" fmla="*/ 0 h 2914952"/>
              <a:gd name="connsiteX1" fmla="*/ 724 w 1422314"/>
              <a:gd name="connsiteY1" fmla="*/ 1881646 h 2914952"/>
              <a:gd name="connsiteX2" fmla="*/ 1229146 w 1422314"/>
              <a:gd name="connsiteY2" fmla="*/ 2906643 h 2914952"/>
              <a:gd name="connsiteX3" fmla="*/ 1320092 w 1422314"/>
              <a:gd name="connsiteY3" fmla="*/ 1320504 h 2914952"/>
              <a:gd name="connsiteX4" fmla="*/ 0 w 1422314"/>
              <a:gd name="connsiteY4" fmla="*/ 0 h 2914952"/>
              <a:gd name="connsiteX0" fmla="*/ 0 w 1422314"/>
              <a:gd name="connsiteY0" fmla="*/ 0 h 2924007"/>
              <a:gd name="connsiteX1" fmla="*/ 724 w 1422314"/>
              <a:gd name="connsiteY1" fmla="*/ 1881646 h 2924007"/>
              <a:gd name="connsiteX2" fmla="*/ 1229146 w 1422314"/>
              <a:gd name="connsiteY2" fmla="*/ 2915793 h 2924007"/>
              <a:gd name="connsiteX3" fmla="*/ 1320092 w 1422314"/>
              <a:gd name="connsiteY3" fmla="*/ 1320504 h 2924007"/>
              <a:gd name="connsiteX4" fmla="*/ 0 w 1422314"/>
              <a:gd name="connsiteY4" fmla="*/ 0 h 2924007"/>
              <a:gd name="connsiteX0" fmla="*/ 0 w 1424657"/>
              <a:gd name="connsiteY0" fmla="*/ 0 h 2911933"/>
              <a:gd name="connsiteX1" fmla="*/ 724 w 1424657"/>
              <a:gd name="connsiteY1" fmla="*/ 1881646 h 2911933"/>
              <a:gd name="connsiteX2" fmla="*/ 1235246 w 1424657"/>
              <a:gd name="connsiteY2" fmla="*/ 2903593 h 2911933"/>
              <a:gd name="connsiteX3" fmla="*/ 1320092 w 1424657"/>
              <a:gd name="connsiteY3" fmla="*/ 1320504 h 2911933"/>
              <a:gd name="connsiteX4" fmla="*/ 0 w 1424657"/>
              <a:gd name="connsiteY4" fmla="*/ 0 h 2911933"/>
              <a:gd name="connsiteX0" fmla="*/ 0 w 1424657"/>
              <a:gd name="connsiteY0" fmla="*/ 0 h 2911933"/>
              <a:gd name="connsiteX1" fmla="*/ 724 w 1424657"/>
              <a:gd name="connsiteY1" fmla="*/ 1881646 h 2911933"/>
              <a:gd name="connsiteX2" fmla="*/ 1235246 w 1424657"/>
              <a:gd name="connsiteY2" fmla="*/ 2903593 h 2911933"/>
              <a:gd name="connsiteX3" fmla="*/ 1320092 w 1424657"/>
              <a:gd name="connsiteY3" fmla="*/ 1320504 h 2911933"/>
              <a:gd name="connsiteX4" fmla="*/ 0 w 1424657"/>
              <a:gd name="connsiteY4" fmla="*/ 0 h 2911933"/>
              <a:gd name="connsiteX0" fmla="*/ 0 w 1477779"/>
              <a:gd name="connsiteY0" fmla="*/ 0 h 2925703"/>
              <a:gd name="connsiteX1" fmla="*/ 724 w 1477779"/>
              <a:gd name="connsiteY1" fmla="*/ 1881646 h 2925703"/>
              <a:gd name="connsiteX2" fmla="*/ 1235246 w 1477779"/>
              <a:gd name="connsiteY2" fmla="*/ 2903593 h 2925703"/>
              <a:gd name="connsiteX3" fmla="*/ 1320092 w 1477779"/>
              <a:gd name="connsiteY3" fmla="*/ 1320504 h 2925703"/>
              <a:gd name="connsiteX4" fmla="*/ 0 w 1477779"/>
              <a:gd name="connsiteY4" fmla="*/ 0 h 2925703"/>
              <a:gd name="connsiteX0" fmla="*/ 0 w 1477779"/>
              <a:gd name="connsiteY0" fmla="*/ 0 h 2992074"/>
              <a:gd name="connsiteX1" fmla="*/ 724 w 1477779"/>
              <a:gd name="connsiteY1" fmla="*/ 1881646 h 2992074"/>
              <a:gd name="connsiteX2" fmla="*/ 1235246 w 1477779"/>
              <a:gd name="connsiteY2" fmla="*/ 2903593 h 2992074"/>
              <a:gd name="connsiteX3" fmla="*/ 1320092 w 1477779"/>
              <a:gd name="connsiteY3" fmla="*/ 1320504 h 2992074"/>
              <a:gd name="connsiteX4" fmla="*/ 0 w 1477779"/>
              <a:gd name="connsiteY4" fmla="*/ 0 h 2992074"/>
              <a:gd name="connsiteX0" fmla="*/ 0 w 1772348"/>
              <a:gd name="connsiteY0" fmla="*/ 0 h 2992074"/>
              <a:gd name="connsiteX1" fmla="*/ 724 w 1772348"/>
              <a:gd name="connsiteY1" fmla="*/ 1881646 h 2992074"/>
              <a:gd name="connsiteX2" fmla="*/ 1235246 w 1772348"/>
              <a:gd name="connsiteY2" fmla="*/ 2903593 h 2992074"/>
              <a:gd name="connsiteX3" fmla="*/ 1320092 w 1772348"/>
              <a:gd name="connsiteY3" fmla="*/ 1320504 h 2992074"/>
              <a:gd name="connsiteX4" fmla="*/ 0 w 1772348"/>
              <a:gd name="connsiteY4" fmla="*/ 0 h 2992074"/>
              <a:gd name="connsiteX0" fmla="*/ 0 w 1745986"/>
              <a:gd name="connsiteY0" fmla="*/ 0 h 2971966"/>
              <a:gd name="connsiteX1" fmla="*/ 724 w 1745986"/>
              <a:gd name="connsiteY1" fmla="*/ 1881646 h 2971966"/>
              <a:gd name="connsiteX2" fmla="*/ 1235246 w 1745986"/>
              <a:gd name="connsiteY2" fmla="*/ 2903593 h 2971966"/>
              <a:gd name="connsiteX3" fmla="*/ 1320092 w 1745986"/>
              <a:gd name="connsiteY3" fmla="*/ 1320504 h 2971966"/>
              <a:gd name="connsiteX4" fmla="*/ 0 w 1745986"/>
              <a:gd name="connsiteY4" fmla="*/ 0 h 2971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5986" h="2971966">
                <a:moveTo>
                  <a:pt x="0" y="0"/>
                </a:moveTo>
                <a:cubicBezTo>
                  <a:pt x="571" y="606520"/>
                  <a:pt x="-211" y="1175418"/>
                  <a:pt x="724" y="1881646"/>
                </a:cubicBezTo>
                <a:cubicBezTo>
                  <a:pt x="5807" y="3135703"/>
                  <a:pt x="966551" y="3021517"/>
                  <a:pt x="1235246" y="2903593"/>
                </a:cubicBezTo>
                <a:cubicBezTo>
                  <a:pt x="1503941" y="2785669"/>
                  <a:pt x="2188326" y="2190261"/>
                  <a:pt x="1320092" y="1320504"/>
                </a:cubicBezTo>
                <a:lnTo>
                  <a:pt x="0" y="0"/>
                </a:lnTo>
                <a:close/>
              </a:path>
            </a:pathLst>
          </a:custGeom>
          <a:solidFill>
            <a:srgbClr val="4060E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urve">
            <a:extLst>
              <a:ext uri="{FF2B5EF4-FFF2-40B4-BE49-F238E27FC236}">
                <a16:creationId xmlns:a16="http://schemas.microsoft.com/office/drawing/2014/main" id="{AD91A2B1-8A01-3E8D-5965-82640BA4FAE7}"/>
              </a:ext>
            </a:extLst>
          </p:cNvPr>
          <p:cNvSpPr>
            <a:spLocks noChangeAspect="1"/>
          </p:cNvSpPr>
          <p:nvPr/>
        </p:nvSpPr>
        <p:spPr>
          <a:xfrm rot="2700000">
            <a:off x="4305557" y="3879274"/>
            <a:ext cx="545052" cy="2433092"/>
          </a:xfrm>
          <a:custGeom>
            <a:avLst/>
            <a:gdLst>
              <a:gd name="connsiteX0" fmla="*/ 143774 w 143774"/>
              <a:gd name="connsiteY0" fmla="*/ 0 h 2449901"/>
              <a:gd name="connsiteX1" fmla="*/ 0 w 143774"/>
              <a:gd name="connsiteY1" fmla="*/ 2449901 h 2449901"/>
              <a:gd name="connsiteX0" fmla="*/ 248905 w 248905"/>
              <a:gd name="connsiteY0" fmla="*/ 0 h 2449901"/>
              <a:gd name="connsiteX1" fmla="*/ 105131 w 248905"/>
              <a:gd name="connsiteY1" fmla="*/ 2449901 h 2449901"/>
              <a:gd name="connsiteX0" fmla="*/ 400158 w 400158"/>
              <a:gd name="connsiteY0" fmla="*/ 0 h 2449901"/>
              <a:gd name="connsiteX1" fmla="*/ 256384 w 400158"/>
              <a:gd name="connsiteY1" fmla="*/ 2449901 h 2449901"/>
              <a:gd name="connsiteX0" fmla="*/ 402104 w 402104"/>
              <a:gd name="connsiteY0" fmla="*/ 0 h 2449901"/>
              <a:gd name="connsiteX1" fmla="*/ 258330 w 402104"/>
              <a:gd name="connsiteY1" fmla="*/ 2449901 h 2449901"/>
              <a:gd name="connsiteX0" fmla="*/ 385985 w 385985"/>
              <a:gd name="connsiteY0" fmla="*/ 0 h 2440376"/>
              <a:gd name="connsiteX1" fmla="*/ 270786 w 385985"/>
              <a:gd name="connsiteY1" fmla="*/ 2440376 h 2440376"/>
              <a:gd name="connsiteX0" fmla="*/ 368184 w 368184"/>
              <a:gd name="connsiteY0" fmla="*/ 0 h 2440376"/>
              <a:gd name="connsiteX1" fmla="*/ 252985 w 368184"/>
              <a:gd name="connsiteY1" fmla="*/ 2440376 h 2440376"/>
              <a:gd name="connsiteX0" fmla="*/ 366259 w 366259"/>
              <a:gd name="connsiteY0" fmla="*/ 0 h 2440376"/>
              <a:gd name="connsiteX1" fmla="*/ 254397 w 366259"/>
              <a:gd name="connsiteY1" fmla="*/ 2440376 h 2440376"/>
              <a:gd name="connsiteX0" fmla="*/ 366259 w 366259"/>
              <a:gd name="connsiteY0" fmla="*/ 0 h 2437039"/>
              <a:gd name="connsiteX1" fmla="*/ 254397 w 366259"/>
              <a:gd name="connsiteY1" fmla="*/ 2437039 h 2437039"/>
              <a:gd name="connsiteX0" fmla="*/ 368988 w 368988"/>
              <a:gd name="connsiteY0" fmla="*/ 0 h 2437039"/>
              <a:gd name="connsiteX1" fmla="*/ 257126 w 368988"/>
              <a:gd name="connsiteY1" fmla="*/ 2437039 h 2437039"/>
              <a:gd name="connsiteX0" fmla="*/ 370922 w 370922"/>
              <a:gd name="connsiteY0" fmla="*/ 0 h 2433702"/>
              <a:gd name="connsiteX1" fmla="*/ 255723 w 370922"/>
              <a:gd name="connsiteY1" fmla="*/ 2433702 h 2433702"/>
              <a:gd name="connsiteX0" fmla="*/ 369820 w 369820"/>
              <a:gd name="connsiteY0" fmla="*/ 0 h 2433702"/>
              <a:gd name="connsiteX1" fmla="*/ 254621 w 369820"/>
              <a:gd name="connsiteY1" fmla="*/ 2433702 h 2433702"/>
              <a:gd name="connsiteX0" fmla="*/ 364366 w 364366"/>
              <a:gd name="connsiteY0" fmla="*/ 0 h 2433702"/>
              <a:gd name="connsiteX1" fmla="*/ 249167 w 364366"/>
              <a:gd name="connsiteY1" fmla="*/ 2433702 h 2433702"/>
              <a:gd name="connsiteX0" fmla="*/ 357942 w 357942"/>
              <a:gd name="connsiteY0" fmla="*/ 0 h 2433702"/>
              <a:gd name="connsiteX1" fmla="*/ 242743 w 357942"/>
              <a:gd name="connsiteY1" fmla="*/ 2433702 h 2433702"/>
              <a:gd name="connsiteX0" fmla="*/ 366536 w 366536"/>
              <a:gd name="connsiteY0" fmla="*/ 0 h 2433702"/>
              <a:gd name="connsiteX1" fmla="*/ 251337 w 366536"/>
              <a:gd name="connsiteY1" fmla="*/ 2433702 h 2433702"/>
              <a:gd name="connsiteX0" fmla="*/ 575684 w 575684"/>
              <a:gd name="connsiteY0" fmla="*/ 0 h 2104272"/>
              <a:gd name="connsiteX1" fmla="*/ 161843 w 575684"/>
              <a:gd name="connsiteY1" fmla="*/ 2104272 h 2104272"/>
              <a:gd name="connsiteX0" fmla="*/ 568395 w 568395"/>
              <a:gd name="connsiteY0" fmla="*/ 0 h 2098114"/>
              <a:gd name="connsiteX1" fmla="*/ 163790 w 568395"/>
              <a:gd name="connsiteY1" fmla="*/ 2098114 h 2098114"/>
              <a:gd name="connsiteX0" fmla="*/ 563558 w 563558"/>
              <a:gd name="connsiteY0" fmla="*/ 0 h 2095035"/>
              <a:gd name="connsiteX1" fmla="*/ 165111 w 563558"/>
              <a:gd name="connsiteY1" fmla="*/ 2095035 h 2095035"/>
              <a:gd name="connsiteX0" fmla="*/ 573250 w 573250"/>
              <a:gd name="connsiteY0" fmla="*/ 0 h 2095035"/>
              <a:gd name="connsiteX1" fmla="*/ 162488 w 573250"/>
              <a:gd name="connsiteY1" fmla="*/ 2095035 h 2095035"/>
              <a:gd name="connsiteX0" fmla="*/ 611082 w 611082"/>
              <a:gd name="connsiteY0" fmla="*/ 0 h 2095035"/>
              <a:gd name="connsiteX1" fmla="*/ 200320 w 611082"/>
              <a:gd name="connsiteY1" fmla="*/ 2095035 h 2095035"/>
              <a:gd name="connsiteX0" fmla="*/ 608879 w 608879"/>
              <a:gd name="connsiteY0" fmla="*/ 0 h 2095035"/>
              <a:gd name="connsiteX1" fmla="*/ 201196 w 608879"/>
              <a:gd name="connsiteY1" fmla="*/ 2095035 h 2095035"/>
              <a:gd name="connsiteX0" fmla="*/ 608879 w 608879"/>
              <a:gd name="connsiteY0" fmla="*/ 0 h 2091956"/>
              <a:gd name="connsiteX1" fmla="*/ 201196 w 608879"/>
              <a:gd name="connsiteY1" fmla="*/ 2091956 h 2091956"/>
              <a:gd name="connsiteX0" fmla="*/ 608879 w 608879"/>
              <a:gd name="connsiteY0" fmla="*/ 0 h 2082720"/>
              <a:gd name="connsiteX1" fmla="*/ 201196 w 608879"/>
              <a:gd name="connsiteY1" fmla="*/ 2082720 h 2082720"/>
              <a:gd name="connsiteX0" fmla="*/ 608879 w 608879"/>
              <a:gd name="connsiteY0" fmla="*/ 0 h 2088878"/>
              <a:gd name="connsiteX1" fmla="*/ 201196 w 608879"/>
              <a:gd name="connsiteY1" fmla="*/ 2088878 h 2088878"/>
              <a:gd name="connsiteX0" fmla="*/ 593261 w 593261"/>
              <a:gd name="connsiteY0" fmla="*/ 0 h 2088878"/>
              <a:gd name="connsiteX1" fmla="*/ 185578 w 593261"/>
              <a:gd name="connsiteY1" fmla="*/ 2088878 h 2088878"/>
              <a:gd name="connsiteX0" fmla="*/ 591913 w 591913"/>
              <a:gd name="connsiteY0" fmla="*/ 0 h 2088878"/>
              <a:gd name="connsiteX1" fmla="*/ 184230 w 591913"/>
              <a:gd name="connsiteY1" fmla="*/ 2088878 h 2088878"/>
              <a:gd name="connsiteX0" fmla="*/ 587326 w 587326"/>
              <a:gd name="connsiteY0" fmla="*/ 0 h 2098114"/>
              <a:gd name="connsiteX1" fmla="*/ 185801 w 587326"/>
              <a:gd name="connsiteY1" fmla="*/ 2098114 h 2098114"/>
              <a:gd name="connsiteX0" fmla="*/ 588006 w 588006"/>
              <a:gd name="connsiteY0" fmla="*/ 0 h 2098114"/>
              <a:gd name="connsiteX1" fmla="*/ 186481 w 588006"/>
              <a:gd name="connsiteY1" fmla="*/ 2098114 h 2098114"/>
              <a:gd name="connsiteX0" fmla="*/ 419729 w 419729"/>
              <a:gd name="connsiteY0" fmla="*/ 0 h 2448181"/>
              <a:gd name="connsiteX1" fmla="*/ 274719 w 419729"/>
              <a:gd name="connsiteY1" fmla="*/ 2448181 h 2448181"/>
              <a:gd name="connsiteX0" fmla="*/ 409738 w 409738"/>
              <a:gd name="connsiteY0" fmla="*/ 0 h 2439127"/>
              <a:gd name="connsiteX1" fmla="*/ 282835 w 409738"/>
              <a:gd name="connsiteY1" fmla="*/ 2439127 h 2439127"/>
              <a:gd name="connsiteX0" fmla="*/ 404843 w 404843"/>
              <a:gd name="connsiteY0" fmla="*/ 0 h 2427056"/>
              <a:gd name="connsiteX1" fmla="*/ 286994 w 404843"/>
              <a:gd name="connsiteY1" fmla="*/ 2427056 h 2427056"/>
              <a:gd name="connsiteX0" fmla="*/ 401617 w 401617"/>
              <a:gd name="connsiteY0" fmla="*/ 0 h 2433092"/>
              <a:gd name="connsiteX1" fmla="*/ 289804 w 401617"/>
              <a:gd name="connsiteY1" fmla="*/ 2433092 h 2433092"/>
              <a:gd name="connsiteX0" fmla="*/ 513018 w 513018"/>
              <a:gd name="connsiteY0" fmla="*/ 0 h 2433092"/>
              <a:gd name="connsiteX1" fmla="*/ 401205 w 513018"/>
              <a:gd name="connsiteY1" fmla="*/ 2433092 h 2433092"/>
              <a:gd name="connsiteX0" fmla="*/ 510584 w 510584"/>
              <a:gd name="connsiteY0" fmla="*/ 0 h 2433092"/>
              <a:gd name="connsiteX1" fmla="*/ 398771 w 510584"/>
              <a:gd name="connsiteY1" fmla="*/ 2433092 h 2433092"/>
              <a:gd name="connsiteX0" fmla="*/ 599136 w 599136"/>
              <a:gd name="connsiteY0" fmla="*/ 0 h 2433092"/>
              <a:gd name="connsiteX1" fmla="*/ 487323 w 599136"/>
              <a:gd name="connsiteY1" fmla="*/ 2433092 h 2433092"/>
              <a:gd name="connsiteX0" fmla="*/ 545052 w 545052"/>
              <a:gd name="connsiteY0" fmla="*/ 0 h 2433092"/>
              <a:gd name="connsiteX1" fmla="*/ 433239 w 545052"/>
              <a:gd name="connsiteY1" fmla="*/ 2433092 h 243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5052" h="2433092">
                <a:moveTo>
                  <a:pt x="545052" y="0"/>
                </a:moveTo>
                <a:cubicBezTo>
                  <a:pt x="-120592" y="718676"/>
                  <a:pt x="-198578" y="1729270"/>
                  <a:pt x="433239" y="2433092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urve">
            <a:extLst>
              <a:ext uri="{FF2B5EF4-FFF2-40B4-BE49-F238E27FC236}">
                <a16:creationId xmlns:a16="http://schemas.microsoft.com/office/drawing/2014/main" id="{021315CD-43CB-5D95-31A2-0C462C5DAB86}"/>
              </a:ext>
            </a:extLst>
          </p:cNvPr>
          <p:cNvSpPr>
            <a:spLocks noChangeAspect="1"/>
          </p:cNvSpPr>
          <p:nvPr/>
        </p:nvSpPr>
        <p:spPr>
          <a:xfrm rot="2700000">
            <a:off x="4717099" y="4647227"/>
            <a:ext cx="327756" cy="1645688"/>
          </a:xfrm>
          <a:custGeom>
            <a:avLst/>
            <a:gdLst>
              <a:gd name="connsiteX0" fmla="*/ 143774 w 143774"/>
              <a:gd name="connsiteY0" fmla="*/ 0 h 2449901"/>
              <a:gd name="connsiteX1" fmla="*/ 0 w 143774"/>
              <a:gd name="connsiteY1" fmla="*/ 2449901 h 2449901"/>
              <a:gd name="connsiteX0" fmla="*/ 248905 w 248905"/>
              <a:gd name="connsiteY0" fmla="*/ 0 h 2449901"/>
              <a:gd name="connsiteX1" fmla="*/ 105131 w 248905"/>
              <a:gd name="connsiteY1" fmla="*/ 2449901 h 2449901"/>
              <a:gd name="connsiteX0" fmla="*/ 400158 w 400158"/>
              <a:gd name="connsiteY0" fmla="*/ 0 h 2449901"/>
              <a:gd name="connsiteX1" fmla="*/ 256384 w 400158"/>
              <a:gd name="connsiteY1" fmla="*/ 2449901 h 2449901"/>
              <a:gd name="connsiteX0" fmla="*/ 402104 w 402104"/>
              <a:gd name="connsiteY0" fmla="*/ 0 h 2449901"/>
              <a:gd name="connsiteX1" fmla="*/ 258330 w 402104"/>
              <a:gd name="connsiteY1" fmla="*/ 2449901 h 2449901"/>
              <a:gd name="connsiteX0" fmla="*/ 385985 w 385985"/>
              <a:gd name="connsiteY0" fmla="*/ 0 h 2440376"/>
              <a:gd name="connsiteX1" fmla="*/ 270786 w 385985"/>
              <a:gd name="connsiteY1" fmla="*/ 2440376 h 2440376"/>
              <a:gd name="connsiteX0" fmla="*/ 368184 w 368184"/>
              <a:gd name="connsiteY0" fmla="*/ 0 h 2440376"/>
              <a:gd name="connsiteX1" fmla="*/ 252985 w 368184"/>
              <a:gd name="connsiteY1" fmla="*/ 2440376 h 2440376"/>
              <a:gd name="connsiteX0" fmla="*/ 341811 w 341811"/>
              <a:gd name="connsiteY0" fmla="*/ 0 h 2440376"/>
              <a:gd name="connsiteX1" fmla="*/ 226612 w 341811"/>
              <a:gd name="connsiteY1" fmla="*/ 2440376 h 2440376"/>
              <a:gd name="connsiteX0" fmla="*/ 333094 w 333094"/>
              <a:gd name="connsiteY0" fmla="*/ 0 h 2440376"/>
              <a:gd name="connsiteX1" fmla="*/ 217895 w 333094"/>
              <a:gd name="connsiteY1" fmla="*/ 2440376 h 2440376"/>
              <a:gd name="connsiteX0" fmla="*/ 344787 w 344787"/>
              <a:gd name="connsiteY0" fmla="*/ 0 h 2440376"/>
              <a:gd name="connsiteX1" fmla="*/ 229588 w 344787"/>
              <a:gd name="connsiteY1" fmla="*/ 2440376 h 2440376"/>
              <a:gd name="connsiteX0" fmla="*/ 343295 w 343295"/>
              <a:gd name="connsiteY0" fmla="*/ 0 h 2440376"/>
              <a:gd name="connsiteX1" fmla="*/ 228096 w 343295"/>
              <a:gd name="connsiteY1" fmla="*/ 2440376 h 2440376"/>
              <a:gd name="connsiteX0" fmla="*/ 330901 w 330901"/>
              <a:gd name="connsiteY0" fmla="*/ 0 h 2440376"/>
              <a:gd name="connsiteX1" fmla="*/ 215702 w 330901"/>
              <a:gd name="connsiteY1" fmla="*/ 2440376 h 2440376"/>
              <a:gd name="connsiteX0" fmla="*/ 313368 w 313368"/>
              <a:gd name="connsiteY0" fmla="*/ 0 h 2406228"/>
              <a:gd name="connsiteX1" fmla="*/ 227440 w 313368"/>
              <a:gd name="connsiteY1" fmla="*/ 2406228 h 2406228"/>
              <a:gd name="connsiteX0" fmla="*/ 302155 w 302155"/>
              <a:gd name="connsiteY0" fmla="*/ 0 h 2391593"/>
              <a:gd name="connsiteX1" fmla="*/ 235741 w 302155"/>
              <a:gd name="connsiteY1" fmla="*/ 2391593 h 2391593"/>
              <a:gd name="connsiteX0" fmla="*/ 438830 w 438830"/>
              <a:gd name="connsiteY0" fmla="*/ 0 h 1991050"/>
              <a:gd name="connsiteX1" fmla="*/ 165392 w 438830"/>
              <a:gd name="connsiteY1" fmla="*/ 1991050 h 1991050"/>
              <a:gd name="connsiteX0" fmla="*/ 455711 w 455711"/>
              <a:gd name="connsiteY0" fmla="*/ 0 h 1950546"/>
              <a:gd name="connsiteX1" fmla="*/ 159770 w 455711"/>
              <a:gd name="connsiteY1" fmla="*/ 1950546 h 1950546"/>
              <a:gd name="connsiteX0" fmla="*/ 455711 w 455711"/>
              <a:gd name="connsiteY0" fmla="*/ 0 h 1950546"/>
              <a:gd name="connsiteX1" fmla="*/ 159770 w 455711"/>
              <a:gd name="connsiteY1" fmla="*/ 1950546 h 1950546"/>
              <a:gd name="connsiteX0" fmla="*/ 459126 w 459126"/>
              <a:gd name="connsiteY0" fmla="*/ 0 h 1946045"/>
              <a:gd name="connsiteX1" fmla="*/ 158684 w 459126"/>
              <a:gd name="connsiteY1" fmla="*/ 1946045 h 1946045"/>
              <a:gd name="connsiteX0" fmla="*/ 473967 w 473967"/>
              <a:gd name="connsiteY0" fmla="*/ 0 h 1946045"/>
              <a:gd name="connsiteX1" fmla="*/ 173525 w 473967"/>
              <a:gd name="connsiteY1" fmla="*/ 1946045 h 1946045"/>
              <a:gd name="connsiteX0" fmla="*/ 483850 w 483850"/>
              <a:gd name="connsiteY0" fmla="*/ 0 h 1928043"/>
              <a:gd name="connsiteX1" fmla="*/ 169906 w 483850"/>
              <a:gd name="connsiteY1" fmla="*/ 1928043 h 1928043"/>
              <a:gd name="connsiteX0" fmla="*/ 483849 w 483849"/>
              <a:gd name="connsiteY0" fmla="*/ 0 h 1910041"/>
              <a:gd name="connsiteX1" fmla="*/ 169905 w 483849"/>
              <a:gd name="connsiteY1" fmla="*/ 1910041 h 1910041"/>
              <a:gd name="connsiteX0" fmla="*/ 487169 w 487169"/>
              <a:gd name="connsiteY0" fmla="*/ 0 h 1910041"/>
              <a:gd name="connsiteX1" fmla="*/ 168724 w 487169"/>
              <a:gd name="connsiteY1" fmla="*/ 1910041 h 1910041"/>
              <a:gd name="connsiteX0" fmla="*/ 480310 w 480310"/>
              <a:gd name="connsiteY0" fmla="*/ 0 h 1910041"/>
              <a:gd name="connsiteX1" fmla="*/ 161865 w 480310"/>
              <a:gd name="connsiteY1" fmla="*/ 1910041 h 1910041"/>
              <a:gd name="connsiteX0" fmla="*/ 479358 w 479358"/>
              <a:gd name="connsiteY0" fmla="*/ 0 h 1910041"/>
              <a:gd name="connsiteX1" fmla="*/ 160913 w 479358"/>
              <a:gd name="connsiteY1" fmla="*/ 1910041 h 1910041"/>
              <a:gd name="connsiteX0" fmla="*/ 482770 w 482770"/>
              <a:gd name="connsiteY0" fmla="*/ 0 h 1883038"/>
              <a:gd name="connsiteX1" fmla="*/ 159824 w 482770"/>
              <a:gd name="connsiteY1" fmla="*/ 1883038 h 1883038"/>
              <a:gd name="connsiteX0" fmla="*/ 486194 w 486193"/>
              <a:gd name="connsiteY0" fmla="*/ 0 h 1883038"/>
              <a:gd name="connsiteX1" fmla="*/ 158747 w 486193"/>
              <a:gd name="connsiteY1" fmla="*/ 1883038 h 1883038"/>
              <a:gd name="connsiteX0" fmla="*/ 485269 w 485269"/>
              <a:gd name="connsiteY0" fmla="*/ 0 h 1883038"/>
              <a:gd name="connsiteX1" fmla="*/ 157822 w 485269"/>
              <a:gd name="connsiteY1" fmla="*/ 1883038 h 1883038"/>
              <a:gd name="connsiteX0" fmla="*/ 482538 w 482538"/>
              <a:gd name="connsiteY0" fmla="*/ 0 h 1883038"/>
              <a:gd name="connsiteX1" fmla="*/ 155091 w 482538"/>
              <a:gd name="connsiteY1" fmla="*/ 1883038 h 1883038"/>
              <a:gd name="connsiteX0" fmla="*/ 484351 w 484351"/>
              <a:gd name="connsiteY0" fmla="*/ 0 h 1883038"/>
              <a:gd name="connsiteX1" fmla="*/ 156904 w 484351"/>
              <a:gd name="connsiteY1" fmla="*/ 1883038 h 1883038"/>
              <a:gd name="connsiteX0" fmla="*/ 484351 w 484351"/>
              <a:gd name="connsiteY0" fmla="*/ 0 h 1883038"/>
              <a:gd name="connsiteX1" fmla="*/ 156904 w 484351"/>
              <a:gd name="connsiteY1" fmla="*/ 1883038 h 1883038"/>
              <a:gd name="connsiteX0" fmla="*/ 483440 w 483440"/>
              <a:gd name="connsiteY0" fmla="*/ 0 h 1883038"/>
              <a:gd name="connsiteX1" fmla="*/ 155993 w 483440"/>
              <a:gd name="connsiteY1" fmla="*/ 1883038 h 1883038"/>
              <a:gd name="connsiteX0" fmla="*/ 289802 w 289801"/>
              <a:gd name="connsiteY0" fmla="*/ 0 h 2434458"/>
              <a:gd name="connsiteX1" fmla="*/ 257917 w 289801"/>
              <a:gd name="connsiteY1" fmla="*/ 2434458 h 2434458"/>
              <a:gd name="connsiteX0" fmla="*/ 296762 w 296762"/>
              <a:gd name="connsiteY0" fmla="*/ 0 h 2421225"/>
              <a:gd name="connsiteX1" fmla="*/ 251642 w 296762"/>
              <a:gd name="connsiteY1" fmla="*/ 2421225 h 2421225"/>
              <a:gd name="connsiteX0" fmla="*/ 450275 w 450275"/>
              <a:gd name="connsiteY0" fmla="*/ 0 h 2421225"/>
              <a:gd name="connsiteX1" fmla="*/ 405155 w 450275"/>
              <a:gd name="connsiteY1" fmla="*/ 2421225 h 2421225"/>
              <a:gd name="connsiteX0" fmla="*/ 415495 w 415495"/>
              <a:gd name="connsiteY0" fmla="*/ 0 h 2421225"/>
              <a:gd name="connsiteX1" fmla="*/ 370375 w 415495"/>
              <a:gd name="connsiteY1" fmla="*/ 2421225 h 2421225"/>
              <a:gd name="connsiteX0" fmla="*/ 453966 w 453966"/>
              <a:gd name="connsiteY0" fmla="*/ 0 h 2421225"/>
              <a:gd name="connsiteX1" fmla="*/ 408846 w 453966"/>
              <a:gd name="connsiteY1" fmla="*/ 2421225 h 2421225"/>
              <a:gd name="connsiteX0" fmla="*/ 324385 w 324385"/>
              <a:gd name="connsiteY0" fmla="*/ 0 h 2421225"/>
              <a:gd name="connsiteX1" fmla="*/ 279265 w 324385"/>
              <a:gd name="connsiteY1" fmla="*/ 2421225 h 2421225"/>
              <a:gd name="connsiteX0" fmla="*/ 287392 w 287392"/>
              <a:gd name="connsiteY0" fmla="*/ 0 h 2421225"/>
              <a:gd name="connsiteX1" fmla="*/ 242272 w 287392"/>
              <a:gd name="connsiteY1" fmla="*/ 2421225 h 2421225"/>
              <a:gd name="connsiteX0" fmla="*/ 431124 w 431124"/>
              <a:gd name="connsiteY0" fmla="*/ 0 h 2421225"/>
              <a:gd name="connsiteX1" fmla="*/ 386004 w 431124"/>
              <a:gd name="connsiteY1" fmla="*/ 2421225 h 2421225"/>
              <a:gd name="connsiteX0" fmla="*/ 544928 w 544928"/>
              <a:gd name="connsiteY0" fmla="*/ 0 h 2421225"/>
              <a:gd name="connsiteX1" fmla="*/ 499808 w 544928"/>
              <a:gd name="connsiteY1" fmla="*/ 2421225 h 2421225"/>
              <a:gd name="connsiteX0" fmla="*/ 467723 w 467723"/>
              <a:gd name="connsiteY0" fmla="*/ 0 h 2421225"/>
              <a:gd name="connsiteX1" fmla="*/ 422603 w 467723"/>
              <a:gd name="connsiteY1" fmla="*/ 2421225 h 2421225"/>
              <a:gd name="connsiteX0" fmla="*/ 397586 w 397586"/>
              <a:gd name="connsiteY0" fmla="*/ 0 h 2421225"/>
              <a:gd name="connsiteX1" fmla="*/ 352466 w 397586"/>
              <a:gd name="connsiteY1" fmla="*/ 2421225 h 2421225"/>
              <a:gd name="connsiteX0" fmla="*/ 434088 w 434088"/>
              <a:gd name="connsiteY0" fmla="*/ 0 h 2421225"/>
              <a:gd name="connsiteX1" fmla="*/ 388968 w 434088"/>
              <a:gd name="connsiteY1" fmla="*/ 2421225 h 2421225"/>
              <a:gd name="connsiteX0" fmla="*/ 441166 w 441166"/>
              <a:gd name="connsiteY0" fmla="*/ 0 h 2421225"/>
              <a:gd name="connsiteX1" fmla="*/ 396046 w 441166"/>
              <a:gd name="connsiteY1" fmla="*/ 2421225 h 2421225"/>
              <a:gd name="connsiteX0" fmla="*/ 470640 w 470640"/>
              <a:gd name="connsiteY0" fmla="*/ 0 h 2421225"/>
              <a:gd name="connsiteX1" fmla="*/ 425520 w 470640"/>
              <a:gd name="connsiteY1" fmla="*/ 2421225 h 2421225"/>
              <a:gd name="connsiteX0" fmla="*/ 463794 w 463794"/>
              <a:gd name="connsiteY0" fmla="*/ 0 h 2421225"/>
              <a:gd name="connsiteX1" fmla="*/ 418674 w 463794"/>
              <a:gd name="connsiteY1" fmla="*/ 2421225 h 2421225"/>
              <a:gd name="connsiteX0" fmla="*/ 459192 w 459192"/>
              <a:gd name="connsiteY0" fmla="*/ 0 h 2421225"/>
              <a:gd name="connsiteX1" fmla="*/ 422894 w 459192"/>
              <a:gd name="connsiteY1" fmla="*/ 2421225 h 2421225"/>
              <a:gd name="connsiteX0" fmla="*/ 466115 w 466115"/>
              <a:gd name="connsiteY0" fmla="*/ 0 h 2421225"/>
              <a:gd name="connsiteX1" fmla="*/ 416584 w 466115"/>
              <a:gd name="connsiteY1" fmla="*/ 2421225 h 2421225"/>
              <a:gd name="connsiteX0" fmla="*/ 471632 w 471632"/>
              <a:gd name="connsiteY0" fmla="*/ 0 h 2405622"/>
              <a:gd name="connsiteX1" fmla="*/ 411699 w 471632"/>
              <a:gd name="connsiteY1" fmla="*/ 2405622 h 2405622"/>
              <a:gd name="connsiteX0" fmla="*/ 479106 w 479106"/>
              <a:gd name="connsiteY0" fmla="*/ 0 h 2405622"/>
              <a:gd name="connsiteX1" fmla="*/ 419173 w 479106"/>
              <a:gd name="connsiteY1" fmla="*/ 2405622 h 2405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9106" h="2405622">
                <a:moveTo>
                  <a:pt x="479106" y="0"/>
                </a:moveTo>
                <a:cubicBezTo>
                  <a:pt x="-136260" y="644640"/>
                  <a:pt x="-161646" y="1731302"/>
                  <a:pt x="419173" y="2405622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51584DCC-42C7-A18C-684C-51463C6727A7}"/>
              </a:ext>
            </a:extLst>
          </p:cNvPr>
          <p:cNvSpPr>
            <a:spLocks noChangeAspect="1"/>
          </p:cNvSpPr>
          <p:nvPr/>
        </p:nvSpPr>
        <p:spPr>
          <a:xfrm>
            <a:off x="1538297" y="1538298"/>
            <a:ext cx="2726311" cy="4640653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  <a:gd name="connsiteX0" fmla="*/ 1432 w 1521953"/>
              <a:gd name="connsiteY0" fmla="*/ 0 h 1867493"/>
              <a:gd name="connsiteX1" fmla="*/ 414 w 1521953"/>
              <a:gd name="connsiteY1" fmla="*/ 1844975 h 1867493"/>
              <a:gd name="connsiteX2" fmla="*/ 1521953 w 1521953"/>
              <a:gd name="connsiteY2" fmla="*/ 961184 h 1867493"/>
              <a:gd name="connsiteX3" fmla="*/ 1432 w 1521953"/>
              <a:gd name="connsiteY3" fmla="*/ 0 h 1867493"/>
              <a:gd name="connsiteX0" fmla="*/ 1432 w 1321524"/>
              <a:gd name="connsiteY0" fmla="*/ 0 h 1882839"/>
              <a:gd name="connsiteX1" fmla="*/ 414 w 1321524"/>
              <a:gd name="connsiteY1" fmla="*/ 1844975 h 1882839"/>
              <a:gd name="connsiteX2" fmla="*/ 1321524 w 1321524"/>
              <a:gd name="connsiteY2" fmla="*/ 1316727 h 1882839"/>
              <a:gd name="connsiteX3" fmla="*/ 1432 w 1321524"/>
              <a:gd name="connsiteY3" fmla="*/ 0 h 1882839"/>
              <a:gd name="connsiteX0" fmla="*/ 1432 w 1321524"/>
              <a:gd name="connsiteY0" fmla="*/ 0 h 1882839"/>
              <a:gd name="connsiteX1" fmla="*/ 414 w 1321524"/>
              <a:gd name="connsiteY1" fmla="*/ 1844975 h 1882839"/>
              <a:gd name="connsiteX2" fmla="*/ 1321524 w 1321524"/>
              <a:gd name="connsiteY2" fmla="*/ 1316727 h 1882839"/>
              <a:gd name="connsiteX3" fmla="*/ 1432 w 1321524"/>
              <a:gd name="connsiteY3" fmla="*/ 0 h 1882839"/>
              <a:gd name="connsiteX0" fmla="*/ 542 w 1320634"/>
              <a:gd name="connsiteY0" fmla="*/ 0 h 1882839"/>
              <a:gd name="connsiteX1" fmla="*/ 1266 w 1320634"/>
              <a:gd name="connsiteY1" fmla="*/ 1844975 h 1882839"/>
              <a:gd name="connsiteX2" fmla="*/ 1320634 w 1320634"/>
              <a:gd name="connsiteY2" fmla="*/ 1316727 h 1882839"/>
              <a:gd name="connsiteX3" fmla="*/ 542 w 1320634"/>
              <a:gd name="connsiteY3" fmla="*/ 0 h 1882839"/>
              <a:gd name="connsiteX0" fmla="*/ 1433 w 1321525"/>
              <a:gd name="connsiteY0" fmla="*/ 0 h 1882839"/>
              <a:gd name="connsiteX1" fmla="*/ 414 w 1321525"/>
              <a:gd name="connsiteY1" fmla="*/ 1844975 h 1882839"/>
              <a:gd name="connsiteX2" fmla="*/ 1321525 w 1321525"/>
              <a:gd name="connsiteY2" fmla="*/ 1316727 h 1882839"/>
              <a:gd name="connsiteX3" fmla="*/ 1433 w 1321525"/>
              <a:gd name="connsiteY3" fmla="*/ 0 h 1882839"/>
              <a:gd name="connsiteX0" fmla="*/ 1433 w 1321525"/>
              <a:gd name="connsiteY0" fmla="*/ 0 h 1882839"/>
              <a:gd name="connsiteX1" fmla="*/ 414 w 1321525"/>
              <a:gd name="connsiteY1" fmla="*/ 1844975 h 1882839"/>
              <a:gd name="connsiteX2" fmla="*/ 1321525 w 1321525"/>
              <a:gd name="connsiteY2" fmla="*/ 1316727 h 1882839"/>
              <a:gd name="connsiteX3" fmla="*/ 1433 w 1321525"/>
              <a:gd name="connsiteY3" fmla="*/ 0 h 1882839"/>
              <a:gd name="connsiteX0" fmla="*/ 1433 w 1321525"/>
              <a:gd name="connsiteY0" fmla="*/ 0 h 1882716"/>
              <a:gd name="connsiteX1" fmla="*/ 414 w 1321525"/>
              <a:gd name="connsiteY1" fmla="*/ 1844975 h 1882716"/>
              <a:gd name="connsiteX2" fmla="*/ 1321525 w 1321525"/>
              <a:gd name="connsiteY2" fmla="*/ 1314985 h 1882716"/>
              <a:gd name="connsiteX3" fmla="*/ 1433 w 1321525"/>
              <a:gd name="connsiteY3" fmla="*/ 0 h 1882716"/>
              <a:gd name="connsiteX0" fmla="*/ 1433 w 1321525"/>
              <a:gd name="connsiteY0" fmla="*/ 0 h 1882716"/>
              <a:gd name="connsiteX1" fmla="*/ 414 w 1321525"/>
              <a:gd name="connsiteY1" fmla="*/ 1844975 h 1882716"/>
              <a:gd name="connsiteX2" fmla="*/ 1321525 w 1321525"/>
              <a:gd name="connsiteY2" fmla="*/ 1314985 h 1882716"/>
              <a:gd name="connsiteX3" fmla="*/ 1433 w 1321525"/>
              <a:gd name="connsiteY3" fmla="*/ 0 h 1882716"/>
              <a:gd name="connsiteX0" fmla="*/ 1433 w 1321525"/>
              <a:gd name="connsiteY0" fmla="*/ 0 h 1882964"/>
              <a:gd name="connsiteX1" fmla="*/ 414 w 1321525"/>
              <a:gd name="connsiteY1" fmla="*/ 1844975 h 1882964"/>
              <a:gd name="connsiteX2" fmla="*/ 1321525 w 1321525"/>
              <a:gd name="connsiteY2" fmla="*/ 1318471 h 1882964"/>
              <a:gd name="connsiteX3" fmla="*/ 1433 w 1321525"/>
              <a:gd name="connsiteY3" fmla="*/ 0 h 1882964"/>
              <a:gd name="connsiteX0" fmla="*/ 542 w 1320634"/>
              <a:gd name="connsiteY0" fmla="*/ 0 h 1892686"/>
              <a:gd name="connsiteX1" fmla="*/ 1266 w 1320634"/>
              <a:gd name="connsiteY1" fmla="*/ 1855432 h 1892686"/>
              <a:gd name="connsiteX2" fmla="*/ 1320634 w 1320634"/>
              <a:gd name="connsiteY2" fmla="*/ 1318471 h 1892686"/>
              <a:gd name="connsiteX3" fmla="*/ 542 w 1320634"/>
              <a:gd name="connsiteY3" fmla="*/ 0 h 1892686"/>
              <a:gd name="connsiteX0" fmla="*/ 0 w 1320092"/>
              <a:gd name="connsiteY0" fmla="*/ 0 h 1892686"/>
              <a:gd name="connsiteX1" fmla="*/ 724 w 1320092"/>
              <a:gd name="connsiteY1" fmla="*/ 1855432 h 1892686"/>
              <a:gd name="connsiteX2" fmla="*/ 1320092 w 1320092"/>
              <a:gd name="connsiteY2" fmla="*/ 1318471 h 1892686"/>
              <a:gd name="connsiteX3" fmla="*/ 0 w 1320092"/>
              <a:gd name="connsiteY3" fmla="*/ 0 h 1892686"/>
              <a:gd name="connsiteX0" fmla="*/ 0 w 1320092"/>
              <a:gd name="connsiteY0" fmla="*/ 0 h 1892827"/>
              <a:gd name="connsiteX1" fmla="*/ 724 w 1320092"/>
              <a:gd name="connsiteY1" fmla="*/ 1855432 h 1892827"/>
              <a:gd name="connsiteX2" fmla="*/ 1320092 w 1320092"/>
              <a:gd name="connsiteY2" fmla="*/ 1320504 h 1892827"/>
              <a:gd name="connsiteX3" fmla="*/ 0 w 1320092"/>
              <a:gd name="connsiteY3" fmla="*/ 0 h 1892827"/>
              <a:gd name="connsiteX0" fmla="*/ 0 w 1320092"/>
              <a:gd name="connsiteY0" fmla="*/ 0 h 2000117"/>
              <a:gd name="connsiteX1" fmla="*/ 724 w 1320092"/>
              <a:gd name="connsiteY1" fmla="*/ 1969299 h 2000117"/>
              <a:gd name="connsiteX2" fmla="*/ 1320092 w 1320092"/>
              <a:gd name="connsiteY2" fmla="*/ 1320504 h 2000117"/>
              <a:gd name="connsiteX3" fmla="*/ 0 w 1320092"/>
              <a:gd name="connsiteY3" fmla="*/ 0 h 2000117"/>
              <a:gd name="connsiteX0" fmla="*/ 0 w 1320092"/>
              <a:gd name="connsiteY0" fmla="*/ 0 h 1901611"/>
              <a:gd name="connsiteX1" fmla="*/ 724 w 1320092"/>
              <a:gd name="connsiteY1" fmla="*/ 1864861 h 1901611"/>
              <a:gd name="connsiteX2" fmla="*/ 1320092 w 1320092"/>
              <a:gd name="connsiteY2" fmla="*/ 1320504 h 1901611"/>
              <a:gd name="connsiteX3" fmla="*/ 0 w 1320092"/>
              <a:gd name="connsiteY3" fmla="*/ 0 h 1901611"/>
              <a:gd name="connsiteX0" fmla="*/ 0 w 1320092"/>
              <a:gd name="connsiteY0" fmla="*/ 0 h 1917300"/>
              <a:gd name="connsiteX1" fmla="*/ 724 w 1320092"/>
              <a:gd name="connsiteY1" fmla="*/ 1881646 h 1917300"/>
              <a:gd name="connsiteX2" fmla="*/ 1320092 w 1320092"/>
              <a:gd name="connsiteY2" fmla="*/ 1320504 h 1917300"/>
              <a:gd name="connsiteX3" fmla="*/ 0 w 1320092"/>
              <a:gd name="connsiteY3" fmla="*/ 0 h 1917300"/>
              <a:gd name="connsiteX0" fmla="*/ 0 w 1320092"/>
              <a:gd name="connsiteY0" fmla="*/ 0 h 2240285"/>
              <a:gd name="connsiteX1" fmla="*/ 724 w 1320092"/>
              <a:gd name="connsiteY1" fmla="*/ 1881646 h 2240285"/>
              <a:gd name="connsiteX2" fmla="*/ 1320092 w 1320092"/>
              <a:gd name="connsiteY2" fmla="*/ 1320504 h 2240285"/>
              <a:gd name="connsiteX3" fmla="*/ 0 w 1320092"/>
              <a:gd name="connsiteY3" fmla="*/ 0 h 2240285"/>
              <a:gd name="connsiteX0" fmla="*/ 0 w 1320092"/>
              <a:gd name="connsiteY0" fmla="*/ 0 h 2386427"/>
              <a:gd name="connsiteX1" fmla="*/ 724 w 1320092"/>
              <a:gd name="connsiteY1" fmla="*/ 1881646 h 2386427"/>
              <a:gd name="connsiteX2" fmla="*/ 1320092 w 1320092"/>
              <a:gd name="connsiteY2" fmla="*/ 1320504 h 2386427"/>
              <a:gd name="connsiteX3" fmla="*/ 0 w 1320092"/>
              <a:gd name="connsiteY3" fmla="*/ 0 h 2386427"/>
              <a:gd name="connsiteX0" fmla="*/ 0 w 1320092"/>
              <a:gd name="connsiteY0" fmla="*/ 0 h 2373086"/>
              <a:gd name="connsiteX1" fmla="*/ 724 w 1320092"/>
              <a:gd name="connsiteY1" fmla="*/ 1881646 h 2373086"/>
              <a:gd name="connsiteX2" fmla="*/ 1320092 w 1320092"/>
              <a:gd name="connsiteY2" fmla="*/ 1320504 h 2373086"/>
              <a:gd name="connsiteX3" fmla="*/ 0 w 1320092"/>
              <a:gd name="connsiteY3" fmla="*/ 0 h 2373086"/>
              <a:gd name="connsiteX0" fmla="*/ 0 w 1532843"/>
              <a:gd name="connsiteY0" fmla="*/ 0 h 2487176"/>
              <a:gd name="connsiteX1" fmla="*/ 724 w 1532843"/>
              <a:gd name="connsiteY1" fmla="*/ 1881646 h 2487176"/>
              <a:gd name="connsiteX2" fmla="*/ 1320092 w 1532843"/>
              <a:gd name="connsiteY2" fmla="*/ 1320504 h 2487176"/>
              <a:gd name="connsiteX3" fmla="*/ 0 w 1532843"/>
              <a:gd name="connsiteY3" fmla="*/ 0 h 2487176"/>
              <a:gd name="connsiteX0" fmla="*/ 0 w 1368978"/>
              <a:gd name="connsiteY0" fmla="*/ 0 h 2422244"/>
              <a:gd name="connsiteX1" fmla="*/ 724 w 1368978"/>
              <a:gd name="connsiteY1" fmla="*/ 1881646 h 2422244"/>
              <a:gd name="connsiteX2" fmla="*/ 982096 w 1368978"/>
              <a:gd name="connsiteY2" fmla="*/ 2400343 h 2422244"/>
              <a:gd name="connsiteX3" fmla="*/ 1320092 w 1368978"/>
              <a:gd name="connsiteY3" fmla="*/ 1320504 h 2422244"/>
              <a:gd name="connsiteX4" fmla="*/ 0 w 1368978"/>
              <a:gd name="connsiteY4" fmla="*/ 0 h 2422244"/>
              <a:gd name="connsiteX0" fmla="*/ 0 w 1429554"/>
              <a:gd name="connsiteY0" fmla="*/ 0 h 2930046"/>
              <a:gd name="connsiteX1" fmla="*/ 724 w 1429554"/>
              <a:gd name="connsiteY1" fmla="*/ 1881646 h 2930046"/>
              <a:gd name="connsiteX2" fmla="*/ 1247446 w 1429554"/>
              <a:gd name="connsiteY2" fmla="*/ 2921893 h 2930046"/>
              <a:gd name="connsiteX3" fmla="*/ 1320092 w 1429554"/>
              <a:gd name="connsiteY3" fmla="*/ 1320504 h 2930046"/>
              <a:gd name="connsiteX4" fmla="*/ 0 w 1429554"/>
              <a:gd name="connsiteY4" fmla="*/ 0 h 2930046"/>
              <a:gd name="connsiteX0" fmla="*/ 0 w 1422314"/>
              <a:gd name="connsiteY0" fmla="*/ 0 h 2914952"/>
              <a:gd name="connsiteX1" fmla="*/ 724 w 1422314"/>
              <a:gd name="connsiteY1" fmla="*/ 1881646 h 2914952"/>
              <a:gd name="connsiteX2" fmla="*/ 1229146 w 1422314"/>
              <a:gd name="connsiteY2" fmla="*/ 2906643 h 2914952"/>
              <a:gd name="connsiteX3" fmla="*/ 1320092 w 1422314"/>
              <a:gd name="connsiteY3" fmla="*/ 1320504 h 2914952"/>
              <a:gd name="connsiteX4" fmla="*/ 0 w 1422314"/>
              <a:gd name="connsiteY4" fmla="*/ 0 h 2914952"/>
              <a:gd name="connsiteX0" fmla="*/ 0 w 1422314"/>
              <a:gd name="connsiteY0" fmla="*/ 0 h 2924007"/>
              <a:gd name="connsiteX1" fmla="*/ 724 w 1422314"/>
              <a:gd name="connsiteY1" fmla="*/ 1881646 h 2924007"/>
              <a:gd name="connsiteX2" fmla="*/ 1229146 w 1422314"/>
              <a:gd name="connsiteY2" fmla="*/ 2915793 h 2924007"/>
              <a:gd name="connsiteX3" fmla="*/ 1320092 w 1422314"/>
              <a:gd name="connsiteY3" fmla="*/ 1320504 h 2924007"/>
              <a:gd name="connsiteX4" fmla="*/ 0 w 1422314"/>
              <a:gd name="connsiteY4" fmla="*/ 0 h 2924007"/>
              <a:gd name="connsiteX0" fmla="*/ 0 w 1424657"/>
              <a:gd name="connsiteY0" fmla="*/ 0 h 2911933"/>
              <a:gd name="connsiteX1" fmla="*/ 724 w 1424657"/>
              <a:gd name="connsiteY1" fmla="*/ 1881646 h 2911933"/>
              <a:gd name="connsiteX2" fmla="*/ 1235246 w 1424657"/>
              <a:gd name="connsiteY2" fmla="*/ 2903593 h 2911933"/>
              <a:gd name="connsiteX3" fmla="*/ 1320092 w 1424657"/>
              <a:gd name="connsiteY3" fmla="*/ 1320504 h 2911933"/>
              <a:gd name="connsiteX4" fmla="*/ 0 w 1424657"/>
              <a:gd name="connsiteY4" fmla="*/ 0 h 2911933"/>
              <a:gd name="connsiteX0" fmla="*/ 0 w 1424657"/>
              <a:gd name="connsiteY0" fmla="*/ 0 h 2911933"/>
              <a:gd name="connsiteX1" fmla="*/ 724 w 1424657"/>
              <a:gd name="connsiteY1" fmla="*/ 1881646 h 2911933"/>
              <a:gd name="connsiteX2" fmla="*/ 1235246 w 1424657"/>
              <a:gd name="connsiteY2" fmla="*/ 2903593 h 2911933"/>
              <a:gd name="connsiteX3" fmla="*/ 1320092 w 1424657"/>
              <a:gd name="connsiteY3" fmla="*/ 1320504 h 2911933"/>
              <a:gd name="connsiteX4" fmla="*/ 0 w 1424657"/>
              <a:gd name="connsiteY4" fmla="*/ 0 h 2911933"/>
              <a:gd name="connsiteX0" fmla="*/ 0 w 1477779"/>
              <a:gd name="connsiteY0" fmla="*/ 0 h 2925703"/>
              <a:gd name="connsiteX1" fmla="*/ 724 w 1477779"/>
              <a:gd name="connsiteY1" fmla="*/ 1881646 h 2925703"/>
              <a:gd name="connsiteX2" fmla="*/ 1235246 w 1477779"/>
              <a:gd name="connsiteY2" fmla="*/ 2903593 h 2925703"/>
              <a:gd name="connsiteX3" fmla="*/ 1320092 w 1477779"/>
              <a:gd name="connsiteY3" fmla="*/ 1320504 h 2925703"/>
              <a:gd name="connsiteX4" fmla="*/ 0 w 1477779"/>
              <a:gd name="connsiteY4" fmla="*/ 0 h 2925703"/>
              <a:gd name="connsiteX0" fmla="*/ 0 w 1477779"/>
              <a:gd name="connsiteY0" fmla="*/ 0 h 2992074"/>
              <a:gd name="connsiteX1" fmla="*/ 724 w 1477779"/>
              <a:gd name="connsiteY1" fmla="*/ 1881646 h 2992074"/>
              <a:gd name="connsiteX2" fmla="*/ 1235246 w 1477779"/>
              <a:gd name="connsiteY2" fmla="*/ 2903593 h 2992074"/>
              <a:gd name="connsiteX3" fmla="*/ 1320092 w 1477779"/>
              <a:gd name="connsiteY3" fmla="*/ 1320504 h 2992074"/>
              <a:gd name="connsiteX4" fmla="*/ 0 w 1477779"/>
              <a:gd name="connsiteY4" fmla="*/ 0 h 2992074"/>
              <a:gd name="connsiteX0" fmla="*/ 0 w 1772348"/>
              <a:gd name="connsiteY0" fmla="*/ 0 h 2992074"/>
              <a:gd name="connsiteX1" fmla="*/ 724 w 1772348"/>
              <a:gd name="connsiteY1" fmla="*/ 1881646 h 2992074"/>
              <a:gd name="connsiteX2" fmla="*/ 1235246 w 1772348"/>
              <a:gd name="connsiteY2" fmla="*/ 2903593 h 2992074"/>
              <a:gd name="connsiteX3" fmla="*/ 1320092 w 1772348"/>
              <a:gd name="connsiteY3" fmla="*/ 1320504 h 2992074"/>
              <a:gd name="connsiteX4" fmla="*/ 0 w 1772348"/>
              <a:gd name="connsiteY4" fmla="*/ 0 h 2992074"/>
              <a:gd name="connsiteX0" fmla="*/ 0 w 1745986"/>
              <a:gd name="connsiteY0" fmla="*/ 0 h 2971966"/>
              <a:gd name="connsiteX1" fmla="*/ 724 w 1745986"/>
              <a:gd name="connsiteY1" fmla="*/ 1881646 h 2971966"/>
              <a:gd name="connsiteX2" fmla="*/ 1235246 w 1745986"/>
              <a:gd name="connsiteY2" fmla="*/ 2903593 h 2971966"/>
              <a:gd name="connsiteX3" fmla="*/ 1320092 w 1745986"/>
              <a:gd name="connsiteY3" fmla="*/ 1320504 h 2971966"/>
              <a:gd name="connsiteX4" fmla="*/ 0 w 1745986"/>
              <a:gd name="connsiteY4" fmla="*/ 0 h 2971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5986" h="2971966">
                <a:moveTo>
                  <a:pt x="0" y="0"/>
                </a:moveTo>
                <a:cubicBezTo>
                  <a:pt x="571" y="606520"/>
                  <a:pt x="-211" y="1175418"/>
                  <a:pt x="724" y="1881646"/>
                </a:cubicBezTo>
                <a:cubicBezTo>
                  <a:pt x="5807" y="3135703"/>
                  <a:pt x="966551" y="3021517"/>
                  <a:pt x="1235246" y="2903593"/>
                </a:cubicBezTo>
                <a:cubicBezTo>
                  <a:pt x="1503941" y="2785669"/>
                  <a:pt x="2188326" y="2190261"/>
                  <a:pt x="1320092" y="1320504"/>
                </a:cubicBezTo>
                <a:lnTo>
                  <a:pt x="0" y="0"/>
                </a:lnTo>
                <a:close/>
              </a:path>
            </a:pathLst>
          </a:custGeom>
          <a:solidFill>
            <a:srgbClr val="4060E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Hydro Spinner">
            <a:extLst>
              <a:ext uri="{FF2B5EF4-FFF2-40B4-BE49-F238E27FC236}">
                <a16:creationId xmlns:a16="http://schemas.microsoft.com/office/drawing/2014/main" id="{283F13F2-087D-2B23-0587-374388223144}"/>
              </a:ext>
            </a:extLst>
          </p:cNvPr>
          <p:cNvGrpSpPr>
            <a:grpSpLocks noChangeAspect="1"/>
          </p:cNvGrpSpPr>
          <p:nvPr/>
        </p:nvGrpSpPr>
        <p:grpSpPr>
          <a:xfrm>
            <a:off x="1998000" y="3916800"/>
            <a:ext cx="1800000" cy="1800061"/>
            <a:chOff x="5171942" y="3689634"/>
            <a:chExt cx="1800000" cy="1800061"/>
          </a:xfrm>
        </p:grpSpPr>
        <p:sp>
          <p:nvSpPr>
            <p:cNvPr id="28" name="Hydro Spinner Bg">
              <a:extLst>
                <a:ext uri="{FF2B5EF4-FFF2-40B4-BE49-F238E27FC236}">
                  <a16:creationId xmlns:a16="http://schemas.microsoft.com/office/drawing/2014/main" id="{CDFB5FB3-D365-4337-9808-06C2AC1DF5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1942" y="3689634"/>
              <a:ext cx="1800000" cy="1800000"/>
            </a:xfrm>
            <a:prstGeom prst="ellipse">
              <a:avLst/>
            </a:prstGeom>
            <a:solidFill>
              <a:srgbClr val="FFC000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Hydro Spinner Fg">
              <a:extLst>
                <a:ext uri="{FF2B5EF4-FFF2-40B4-BE49-F238E27FC236}">
                  <a16:creationId xmlns:a16="http://schemas.microsoft.com/office/drawing/2014/main" id="{1B979126-DDE6-3AE4-0DDA-2E310849C3A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2403" y="3689695"/>
              <a:ext cx="1771236" cy="180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0 w 2015711"/>
                <a:gd name="connsiteY0" fmla="*/ 0 h 2966628"/>
                <a:gd name="connsiteX1" fmla="*/ 724 w 2015711"/>
                <a:gd name="connsiteY1" fmla="*/ 1881646 h 2966628"/>
                <a:gd name="connsiteX2" fmla="*/ 1235246 w 2015711"/>
                <a:gd name="connsiteY2" fmla="*/ 2903593 h 2966628"/>
                <a:gd name="connsiteX3" fmla="*/ 1674261 w 2015711"/>
                <a:gd name="connsiteY3" fmla="*/ 1247113 h 2966628"/>
                <a:gd name="connsiteX4" fmla="*/ 0 w 2015711"/>
                <a:gd name="connsiteY4" fmla="*/ 0 h 2966628"/>
                <a:gd name="connsiteX0" fmla="*/ 0 w 1968054"/>
                <a:gd name="connsiteY0" fmla="*/ 0 h 2340194"/>
                <a:gd name="connsiteX1" fmla="*/ 724 w 1968054"/>
                <a:gd name="connsiteY1" fmla="*/ 1881646 h 2340194"/>
                <a:gd name="connsiteX2" fmla="*/ 958071 w 1968054"/>
                <a:gd name="connsiteY2" fmla="*/ 1325685 h 2340194"/>
                <a:gd name="connsiteX3" fmla="*/ 1674261 w 1968054"/>
                <a:gd name="connsiteY3" fmla="*/ 1247113 h 2340194"/>
                <a:gd name="connsiteX4" fmla="*/ 0 w 1968054"/>
                <a:gd name="connsiteY4" fmla="*/ 0 h 2340194"/>
                <a:gd name="connsiteX0" fmla="*/ 0 w 1962489"/>
                <a:gd name="connsiteY0" fmla="*/ 0 h 3562371"/>
                <a:gd name="connsiteX1" fmla="*/ 253261 w 1962489"/>
                <a:gd name="connsiteY1" fmla="*/ 3244623 h 3562371"/>
                <a:gd name="connsiteX2" fmla="*/ 958071 w 1962489"/>
                <a:gd name="connsiteY2" fmla="*/ 1325685 h 3562371"/>
                <a:gd name="connsiteX3" fmla="*/ 1674261 w 1962489"/>
                <a:gd name="connsiteY3" fmla="*/ 1247113 h 3562371"/>
                <a:gd name="connsiteX4" fmla="*/ 0 w 1962489"/>
                <a:gd name="connsiteY4" fmla="*/ 0 h 3562371"/>
                <a:gd name="connsiteX0" fmla="*/ 0 w 1947090"/>
                <a:gd name="connsiteY0" fmla="*/ 126348 h 2315258"/>
                <a:gd name="connsiteX1" fmla="*/ 237862 w 1947090"/>
                <a:gd name="connsiteY1" fmla="*/ 1997510 h 2315258"/>
                <a:gd name="connsiteX2" fmla="*/ 942672 w 1947090"/>
                <a:gd name="connsiteY2" fmla="*/ 78572 h 2315258"/>
                <a:gd name="connsiteX3" fmla="*/ 1658862 w 1947090"/>
                <a:gd name="connsiteY3" fmla="*/ 0 h 2315258"/>
                <a:gd name="connsiteX4" fmla="*/ 0 w 1947090"/>
                <a:gd name="connsiteY4" fmla="*/ 126348 h 2315258"/>
                <a:gd name="connsiteX0" fmla="*/ 0 w 1947090"/>
                <a:gd name="connsiteY0" fmla="*/ 653527 h 2842437"/>
                <a:gd name="connsiteX1" fmla="*/ 237862 w 1947090"/>
                <a:gd name="connsiteY1" fmla="*/ 2524689 h 2842437"/>
                <a:gd name="connsiteX2" fmla="*/ 942672 w 1947090"/>
                <a:gd name="connsiteY2" fmla="*/ 605751 h 2842437"/>
                <a:gd name="connsiteX3" fmla="*/ 1658862 w 1947090"/>
                <a:gd name="connsiteY3" fmla="*/ 527179 h 2842437"/>
                <a:gd name="connsiteX4" fmla="*/ 0 w 1947090"/>
                <a:gd name="connsiteY4" fmla="*/ 653527 h 2842437"/>
                <a:gd name="connsiteX0" fmla="*/ 0 w 1928894"/>
                <a:gd name="connsiteY0" fmla="*/ 653527 h 2795277"/>
                <a:gd name="connsiteX1" fmla="*/ 237862 w 1928894"/>
                <a:gd name="connsiteY1" fmla="*/ 2524689 h 2795277"/>
                <a:gd name="connsiteX2" fmla="*/ 942672 w 1928894"/>
                <a:gd name="connsiteY2" fmla="*/ 605751 h 2795277"/>
                <a:gd name="connsiteX3" fmla="*/ 1658862 w 1928894"/>
                <a:gd name="connsiteY3" fmla="*/ 527179 h 2795277"/>
                <a:gd name="connsiteX4" fmla="*/ 0 w 1928894"/>
                <a:gd name="connsiteY4" fmla="*/ 653527 h 2795277"/>
                <a:gd name="connsiteX0" fmla="*/ 0 w 2076486"/>
                <a:gd name="connsiteY0" fmla="*/ 653527 h 2795277"/>
                <a:gd name="connsiteX1" fmla="*/ 237862 w 2076486"/>
                <a:gd name="connsiteY1" fmla="*/ 2524689 h 2795277"/>
                <a:gd name="connsiteX2" fmla="*/ 942672 w 2076486"/>
                <a:gd name="connsiteY2" fmla="*/ 605751 h 2795277"/>
                <a:gd name="connsiteX3" fmla="*/ 1658862 w 2076486"/>
                <a:gd name="connsiteY3" fmla="*/ 527179 h 2795277"/>
                <a:gd name="connsiteX4" fmla="*/ 0 w 2076486"/>
                <a:gd name="connsiteY4" fmla="*/ 653527 h 2795277"/>
                <a:gd name="connsiteX0" fmla="*/ 0 w 1658946"/>
                <a:gd name="connsiteY0" fmla="*/ 989533 h 3131283"/>
                <a:gd name="connsiteX1" fmla="*/ 237862 w 1658946"/>
                <a:gd name="connsiteY1" fmla="*/ 2860695 h 3131283"/>
                <a:gd name="connsiteX2" fmla="*/ 942672 w 1658946"/>
                <a:gd name="connsiteY2" fmla="*/ 941757 h 3131283"/>
                <a:gd name="connsiteX3" fmla="*/ 1658862 w 1658946"/>
                <a:gd name="connsiteY3" fmla="*/ 863185 h 3131283"/>
                <a:gd name="connsiteX4" fmla="*/ 0 w 1658946"/>
                <a:gd name="connsiteY4" fmla="*/ 989533 h 3131283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2897509"/>
                <a:gd name="connsiteX1" fmla="*/ 699821 w 1658946"/>
                <a:gd name="connsiteY1" fmla="*/ 2897391 h 2897509"/>
                <a:gd name="connsiteX2" fmla="*/ 942672 w 1658946"/>
                <a:gd name="connsiteY2" fmla="*/ 941757 h 2897509"/>
                <a:gd name="connsiteX3" fmla="*/ 1658862 w 1658946"/>
                <a:gd name="connsiteY3" fmla="*/ 863185 h 2897509"/>
                <a:gd name="connsiteX4" fmla="*/ 0 w 1658946"/>
                <a:gd name="connsiteY4" fmla="*/ 989533 h 2897509"/>
                <a:gd name="connsiteX0" fmla="*/ 0 w 1658946"/>
                <a:gd name="connsiteY0" fmla="*/ 989533 h 2947654"/>
                <a:gd name="connsiteX1" fmla="*/ 699821 w 1658946"/>
                <a:gd name="connsiteY1" fmla="*/ 2897391 h 2947654"/>
                <a:gd name="connsiteX2" fmla="*/ 878871 w 1658946"/>
                <a:gd name="connsiteY2" fmla="*/ 2269861 h 2947654"/>
                <a:gd name="connsiteX3" fmla="*/ 942672 w 1658946"/>
                <a:gd name="connsiteY3" fmla="*/ 941757 h 2947654"/>
                <a:gd name="connsiteX4" fmla="*/ 1658862 w 1658946"/>
                <a:gd name="connsiteY4" fmla="*/ 863185 h 2947654"/>
                <a:gd name="connsiteX5" fmla="*/ 0 w 1658946"/>
                <a:gd name="connsiteY5" fmla="*/ 989533 h 2947654"/>
                <a:gd name="connsiteX0" fmla="*/ 0 w 1658946"/>
                <a:gd name="connsiteY0" fmla="*/ 989533 h 2947654"/>
                <a:gd name="connsiteX1" fmla="*/ 699821 w 1658946"/>
                <a:gd name="connsiteY1" fmla="*/ 2897391 h 2947654"/>
                <a:gd name="connsiteX2" fmla="*/ 878871 w 1658946"/>
                <a:gd name="connsiteY2" fmla="*/ 2269861 h 2947654"/>
                <a:gd name="connsiteX3" fmla="*/ 942672 w 1658946"/>
                <a:gd name="connsiteY3" fmla="*/ 941757 h 2947654"/>
                <a:gd name="connsiteX4" fmla="*/ 1658862 w 1658946"/>
                <a:gd name="connsiteY4" fmla="*/ 863185 h 2947654"/>
                <a:gd name="connsiteX5" fmla="*/ 0 w 1658946"/>
                <a:gd name="connsiteY5" fmla="*/ 989533 h 2947654"/>
                <a:gd name="connsiteX0" fmla="*/ 0 w 1658946"/>
                <a:gd name="connsiteY0" fmla="*/ 989533 h 2934188"/>
                <a:gd name="connsiteX1" fmla="*/ 699821 w 1658946"/>
                <a:gd name="connsiteY1" fmla="*/ 2897391 h 2934188"/>
                <a:gd name="connsiteX2" fmla="*/ 1420902 w 1658946"/>
                <a:gd name="connsiteY2" fmla="*/ 2149290 h 2934188"/>
                <a:gd name="connsiteX3" fmla="*/ 942672 w 1658946"/>
                <a:gd name="connsiteY3" fmla="*/ 941757 h 2934188"/>
                <a:gd name="connsiteX4" fmla="*/ 1658862 w 1658946"/>
                <a:gd name="connsiteY4" fmla="*/ 863185 h 2934188"/>
                <a:gd name="connsiteX5" fmla="*/ 0 w 1658946"/>
                <a:gd name="connsiteY5" fmla="*/ 989533 h 2934188"/>
                <a:gd name="connsiteX0" fmla="*/ 0 w 1658946"/>
                <a:gd name="connsiteY0" fmla="*/ 989533 h 2934186"/>
                <a:gd name="connsiteX1" fmla="*/ 699821 w 1658946"/>
                <a:gd name="connsiteY1" fmla="*/ 2897391 h 2934186"/>
                <a:gd name="connsiteX2" fmla="*/ 1420902 w 1658946"/>
                <a:gd name="connsiteY2" fmla="*/ 2149290 h 2934186"/>
                <a:gd name="connsiteX3" fmla="*/ 942672 w 1658946"/>
                <a:gd name="connsiteY3" fmla="*/ 941757 h 2934186"/>
                <a:gd name="connsiteX4" fmla="*/ 1658862 w 1658946"/>
                <a:gd name="connsiteY4" fmla="*/ 863185 h 2934186"/>
                <a:gd name="connsiteX5" fmla="*/ 0 w 1658946"/>
                <a:gd name="connsiteY5" fmla="*/ 989533 h 2934186"/>
                <a:gd name="connsiteX0" fmla="*/ 0 w 1658946"/>
                <a:gd name="connsiteY0" fmla="*/ 989533 h 2930554"/>
                <a:gd name="connsiteX1" fmla="*/ 699821 w 1658946"/>
                <a:gd name="connsiteY1" fmla="*/ 2897391 h 2930554"/>
                <a:gd name="connsiteX2" fmla="*/ 1420902 w 1658946"/>
                <a:gd name="connsiteY2" fmla="*/ 2149290 h 2930554"/>
                <a:gd name="connsiteX3" fmla="*/ 942672 w 1658946"/>
                <a:gd name="connsiteY3" fmla="*/ 941757 h 2930554"/>
                <a:gd name="connsiteX4" fmla="*/ 1658862 w 1658946"/>
                <a:gd name="connsiteY4" fmla="*/ 863185 h 2930554"/>
                <a:gd name="connsiteX5" fmla="*/ 0 w 1658946"/>
                <a:gd name="connsiteY5" fmla="*/ 989533 h 2930554"/>
                <a:gd name="connsiteX0" fmla="*/ 0 w 1672994"/>
                <a:gd name="connsiteY0" fmla="*/ 665980 h 2607001"/>
                <a:gd name="connsiteX1" fmla="*/ 699821 w 1672994"/>
                <a:gd name="connsiteY1" fmla="*/ 2573838 h 2607001"/>
                <a:gd name="connsiteX2" fmla="*/ 1420902 w 1672994"/>
                <a:gd name="connsiteY2" fmla="*/ 1825737 h 2607001"/>
                <a:gd name="connsiteX3" fmla="*/ 831802 w 1672994"/>
                <a:gd name="connsiteY3" fmla="*/ 723048 h 2607001"/>
                <a:gd name="connsiteX4" fmla="*/ 1658862 w 1672994"/>
                <a:gd name="connsiteY4" fmla="*/ 539632 h 2607001"/>
                <a:gd name="connsiteX5" fmla="*/ 0 w 1672994"/>
                <a:gd name="connsiteY5" fmla="*/ 665980 h 2607001"/>
                <a:gd name="connsiteX0" fmla="*/ 0 w 1669950"/>
                <a:gd name="connsiteY0" fmla="*/ 691153 h 2632174"/>
                <a:gd name="connsiteX1" fmla="*/ 699821 w 1669950"/>
                <a:gd name="connsiteY1" fmla="*/ 2599011 h 2632174"/>
                <a:gd name="connsiteX2" fmla="*/ 1420902 w 1669950"/>
                <a:gd name="connsiteY2" fmla="*/ 1850910 h 2632174"/>
                <a:gd name="connsiteX3" fmla="*/ 831802 w 1669950"/>
                <a:gd name="connsiteY3" fmla="*/ 748221 h 2632174"/>
                <a:gd name="connsiteX4" fmla="*/ 1655782 w 1669950"/>
                <a:gd name="connsiteY4" fmla="*/ 480929 h 2632174"/>
                <a:gd name="connsiteX5" fmla="*/ 0 w 1669950"/>
                <a:gd name="connsiteY5" fmla="*/ 691153 h 2632174"/>
                <a:gd name="connsiteX0" fmla="*/ 0 w 1678802"/>
                <a:gd name="connsiteY0" fmla="*/ 701391 h 2642412"/>
                <a:gd name="connsiteX1" fmla="*/ 699821 w 1678802"/>
                <a:gd name="connsiteY1" fmla="*/ 2609249 h 2642412"/>
                <a:gd name="connsiteX2" fmla="*/ 1420902 w 1678802"/>
                <a:gd name="connsiteY2" fmla="*/ 1861148 h 2642412"/>
                <a:gd name="connsiteX3" fmla="*/ 996701 w 1678802"/>
                <a:gd name="connsiteY3" fmla="*/ 992366 h 2642412"/>
                <a:gd name="connsiteX4" fmla="*/ 1655782 w 1678802"/>
                <a:gd name="connsiteY4" fmla="*/ 491167 h 2642412"/>
                <a:gd name="connsiteX5" fmla="*/ 0 w 1678802"/>
                <a:gd name="connsiteY5" fmla="*/ 701391 h 2642412"/>
                <a:gd name="connsiteX0" fmla="*/ 0 w 1661694"/>
                <a:gd name="connsiteY0" fmla="*/ 574121 h 2515142"/>
                <a:gd name="connsiteX1" fmla="*/ 699821 w 1661694"/>
                <a:gd name="connsiteY1" fmla="*/ 2481979 h 2515142"/>
                <a:gd name="connsiteX2" fmla="*/ 1420902 w 1661694"/>
                <a:gd name="connsiteY2" fmla="*/ 1733878 h 2515142"/>
                <a:gd name="connsiteX3" fmla="*/ 996701 w 1661694"/>
                <a:gd name="connsiteY3" fmla="*/ 865096 h 2515142"/>
                <a:gd name="connsiteX4" fmla="*/ 1638293 w 1661694"/>
                <a:gd name="connsiteY4" fmla="*/ 848722 h 2515142"/>
                <a:gd name="connsiteX5" fmla="*/ 0 w 1661694"/>
                <a:gd name="connsiteY5" fmla="*/ 574121 h 2515142"/>
                <a:gd name="connsiteX0" fmla="*/ 0 w 1638645"/>
                <a:gd name="connsiteY0" fmla="*/ 654998 h 2596019"/>
                <a:gd name="connsiteX1" fmla="*/ 699821 w 1638645"/>
                <a:gd name="connsiteY1" fmla="*/ 2562856 h 2596019"/>
                <a:gd name="connsiteX2" fmla="*/ 1420902 w 1638645"/>
                <a:gd name="connsiteY2" fmla="*/ 1814755 h 2596019"/>
                <a:gd name="connsiteX3" fmla="*/ 996701 w 1638645"/>
                <a:gd name="connsiteY3" fmla="*/ 945973 h 2596019"/>
                <a:gd name="connsiteX4" fmla="*/ 1638293 w 1638645"/>
                <a:gd name="connsiteY4" fmla="*/ 929599 h 2596019"/>
                <a:gd name="connsiteX5" fmla="*/ 0 w 1638645"/>
                <a:gd name="connsiteY5" fmla="*/ 654998 h 2596019"/>
                <a:gd name="connsiteX0" fmla="*/ 0 w 1640402"/>
                <a:gd name="connsiteY0" fmla="*/ 654998 h 2596019"/>
                <a:gd name="connsiteX1" fmla="*/ 699821 w 1640402"/>
                <a:gd name="connsiteY1" fmla="*/ 2562856 h 2596019"/>
                <a:gd name="connsiteX2" fmla="*/ 1420902 w 1640402"/>
                <a:gd name="connsiteY2" fmla="*/ 1814755 h 2596019"/>
                <a:gd name="connsiteX3" fmla="*/ 996701 w 1640402"/>
                <a:gd name="connsiteY3" fmla="*/ 945973 h 2596019"/>
                <a:gd name="connsiteX4" fmla="*/ 1638293 w 1640402"/>
                <a:gd name="connsiteY4" fmla="*/ 929599 h 2596019"/>
                <a:gd name="connsiteX5" fmla="*/ 0 w 1640402"/>
                <a:gd name="connsiteY5" fmla="*/ 654998 h 2596019"/>
                <a:gd name="connsiteX0" fmla="*/ 0 w 1638946"/>
                <a:gd name="connsiteY0" fmla="*/ 689436 h 2630457"/>
                <a:gd name="connsiteX1" fmla="*/ 699821 w 1638946"/>
                <a:gd name="connsiteY1" fmla="*/ 2597294 h 2630457"/>
                <a:gd name="connsiteX2" fmla="*/ 1420902 w 1638946"/>
                <a:gd name="connsiteY2" fmla="*/ 1849193 h 2630457"/>
                <a:gd name="connsiteX3" fmla="*/ 996701 w 1638946"/>
                <a:gd name="connsiteY3" fmla="*/ 980411 h 2630457"/>
                <a:gd name="connsiteX4" fmla="*/ 1638293 w 1638946"/>
                <a:gd name="connsiteY4" fmla="*/ 964037 h 2630457"/>
                <a:gd name="connsiteX5" fmla="*/ 0 w 1638946"/>
                <a:gd name="connsiteY5" fmla="*/ 689436 h 2630457"/>
                <a:gd name="connsiteX0" fmla="*/ 0 w 1638946"/>
                <a:gd name="connsiteY0" fmla="*/ 689438 h 2630459"/>
                <a:gd name="connsiteX1" fmla="*/ 699821 w 1638946"/>
                <a:gd name="connsiteY1" fmla="*/ 2597296 h 2630459"/>
                <a:gd name="connsiteX2" fmla="*/ 1420902 w 1638946"/>
                <a:gd name="connsiteY2" fmla="*/ 1849195 h 2630459"/>
                <a:gd name="connsiteX3" fmla="*/ 996701 w 1638946"/>
                <a:gd name="connsiteY3" fmla="*/ 980413 h 2630459"/>
                <a:gd name="connsiteX4" fmla="*/ 1638293 w 1638946"/>
                <a:gd name="connsiteY4" fmla="*/ 964039 h 2630459"/>
                <a:gd name="connsiteX5" fmla="*/ 0 w 1638946"/>
                <a:gd name="connsiteY5" fmla="*/ 689438 h 2630459"/>
                <a:gd name="connsiteX0" fmla="*/ 0 w 1638874"/>
                <a:gd name="connsiteY0" fmla="*/ 689438 h 2630459"/>
                <a:gd name="connsiteX1" fmla="*/ 699821 w 1638874"/>
                <a:gd name="connsiteY1" fmla="*/ 2597296 h 2630459"/>
                <a:gd name="connsiteX2" fmla="*/ 1420902 w 1638874"/>
                <a:gd name="connsiteY2" fmla="*/ 1849195 h 2630459"/>
                <a:gd name="connsiteX3" fmla="*/ 996701 w 1638874"/>
                <a:gd name="connsiteY3" fmla="*/ 980413 h 2630459"/>
                <a:gd name="connsiteX4" fmla="*/ 1638293 w 1638874"/>
                <a:gd name="connsiteY4" fmla="*/ 964039 h 2630459"/>
                <a:gd name="connsiteX5" fmla="*/ 0 w 1638874"/>
                <a:gd name="connsiteY5" fmla="*/ 689438 h 2630459"/>
                <a:gd name="connsiteX0" fmla="*/ 0 w 1660113"/>
                <a:gd name="connsiteY0" fmla="*/ 574927 h 2515948"/>
                <a:gd name="connsiteX1" fmla="*/ 699821 w 1660113"/>
                <a:gd name="connsiteY1" fmla="*/ 2482785 h 2515948"/>
                <a:gd name="connsiteX2" fmla="*/ 1420902 w 1660113"/>
                <a:gd name="connsiteY2" fmla="*/ 1734684 h 2515948"/>
                <a:gd name="connsiteX3" fmla="*/ 1001698 w 1660113"/>
                <a:gd name="connsiteY3" fmla="*/ 891420 h 2515948"/>
                <a:gd name="connsiteX4" fmla="*/ 1638293 w 1660113"/>
                <a:gd name="connsiteY4" fmla="*/ 849528 h 2515948"/>
                <a:gd name="connsiteX5" fmla="*/ 0 w 1660113"/>
                <a:gd name="connsiteY5" fmla="*/ 574927 h 2515948"/>
                <a:gd name="connsiteX0" fmla="*/ 0 w 1640059"/>
                <a:gd name="connsiteY0" fmla="*/ 818554 h 2759575"/>
                <a:gd name="connsiteX1" fmla="*/ 699821 w 1640059"/>
                <a:gd name="connsiteY1" fmla="*/ 2726412 h 2759575"/>
                <a:gd name="connsiteX2" fmla="*/ 1420902 w 1640059"/>
                <a:gd name="connsiteY2" fmla="*/ 1978311 h 2759575"/>
                <a:gd name="connsiteX3" fmla="*/ 1001698 w 1640059"/>
                <a:gd name="connsiteY3" fmla="*/ 1135047 h 2759575"/>
                <a:gd name="connsiteX4" fmla="*/ 1638293 w 1640059"/>
                <a:gd name="connsiteY4" fmla="*/ 1093155 h 2759575"/>
                <a:gd name="connsiteX5" fmla="*/ 0 w 1640059"/>
                <a:gd name="connsiteY5" fmla="*/ 818554 h 2759575"/>
                <a:gd name="connsiteX0" fmla="*/ 0 w 1640059"/>
                <a:gd name="connsiteY0" fmla="*/ 818554 h 2759575"/>
                <a:gd name="connsiteX1" fmla="*/ 699821 w 1640059"/>
                <a:gd name="connsiteY1" fmla="*/ 2726412 h 2759575"/>
                <a:gd name="connsiteX2" fmla="*/ 1420902 w 1640059"/>
                <a:gd name="connsiteY2" fmla="*/ 1978311 h 2759575"/>
                <a:gd name="connsiteX3" fmla="*/ 1001698 w 1640059"/>
                <a:gd name="connsiteY3" fmla="*/ 1135047 h 2759575"/>
                <a:gd name="connsiteX4" fmla="*/ 1638293 w 1640059"/>
                <a:gd name="connsiteY4" fmla="*/ 1093155 h 2759575"/>
                <a:gd name="connsiteX5" fmla="*/ 0 w 1640059"/>
                <a:gd name="connsiteY5" fmla="*/ 818554 h 2759575"/>
                <a:gd name="connsiteX0" fmla="*/ 0 w 1639873"/>
                <a:gd name="connsiteY0" fmla="*/ 879250 h 2820271"/>
                <a:gd name="connsiteX1" fmla="*/ 699821 w 1639873"/>
                <a:gd name="connsiteY1" fmla="*/ 2787108 h 2820271"/>
                <a:gd name="connsiteX2" fmla="*/ 1420902 w 1639873"/>
                <a:gd name="connsiteY2" fmla="*/ 2039007 h 2820271"/>
                <a:gd name="connsiteX3" fmla="*/ 1001698 w 1639873"/>
                <a:gd name="connsiteY3" fmla="*/ 1195743 h 2820271"/>
                <a:gd name="connsiteX4" fmla="*/ 1638293 w 1639873"/>
                <a:gd name="connsiteY4" fmla="*/ 1153851 h 2820271"/>
                <a:gd name="connsiteX5" fmla="*/ 0 w 1639873"/>
                <a:gd name="connsiteY5" fmla="*/ 879250 h 2820271"/>
                <a:gd name="connsiteX0" fmla="*/ 0 w 1355354"/>
                <a:gd name="connsiteY0" fmla="*/ 608227 h 2371595"/>
                <a:gd name="connsiteX1" fmla="*/ 405000 w 1355354"/>
                <a:gd name="connsiteY1" fmla="*/ 2345972 h 2371595"/>
                <a:gd name="connsiteX2" fmla="*/ 1126081 w 1355354"/>
                <a:gd name="connsiteY2" fmla="*/ 1597871 h 2371595"/>
                <a:gd name="connsiteX3" fmla="*/ 706877 w 1355354"/>
                <a:gd name="connsiteY3" fmla="*/ 754607 h 2371595"/>
                <a:gd name="connsiteX4" fmla="*/ 1343472 w 1355354"/>
                <a:gd name="connsiteY4" fmla="*/ 712715 h 2371595"/>
                <a:gd name="connsiteX5" fmla="*/ 0 w 1355354"/>
                <a:gd name="connsiteY5" fmla="*/ 608227 h 2371595"/>
                <a:gd name="connsiteX0" fmla="*/ 0 w 1662703"/>
                <a:gd name="connsiteY0" fmla="*/ 695103 h 2078831"/>
                <a:gd name="connsiteX1" fmla="*/ 702319 w 1662703"/>
                <a:gd name="connsiteY1" fmla="*/ 2067104 h 2078831"/>
                <a:gd name="connsiteX2" fmla="*/ 1423400 w 1662703"/>
                <a:gd name="connsiteY2" fmla="*/ 1319003 h 2078831"/>
                <a:gd name="connsiteX3" fmla="*/ 1004196 w 1662703"/>
                <a:gd name="connsiteY3" fmla="*/ 475739 h 2078831"/>
                <a:gd name="connsiteX4" fmla="*/ 1640791 w 1662703"/>
                <a:gd name="connsiteY4" fmla="*/ 433847 h 2078831"/>
                <a:gd name="connsiteX5" fmla="*/ 0 w 1662703"/>
                <a:gd name="connsiteY5" fmla="*/ 695103 h 2078831"/>
                <a:gd name="connsiteX0" fmla="*/ 0 w 1662704"/>
                <a:gd name="connsiteY0" fmla="*/ 695103 h 2171007"/>
                <a:gd name="connsiteX1" fmla="*/ 829742 w 1662704"/>
                <a:gd name="connsiteY1" fmla="*/ 2160666 h 2171007"/>
                <a:gd name="connsiteX2" fmla="*/ 1423400 w 1662704"/>
                <a:gd name="connsiteY2" fmla="*/ 1319003 h 2171007"/>
                <a:gd name="connsiteX3" fmla="*/ 1004196 w 1662704"/>
                <a:gd name="connsiteY3" fmla="*/ 475739 h 2171007"/>
                <a:gd name="connsiteX4" fmla="*/ 1640791 w 1662704"/>
                <a:gd name="connsiteY4" fmla="*/ 433847 h 2171007"/>
                <a:gd name="connsiteX5" fmla="*/ 0 w 1662704"/>
                <a:gd name="connsiteY5" fmla="*/ 695103 h 2171007"/>
                <a:gd name="connsiteX0" fmla="*/ 0 w 1663979"/>
                <a:gd name="connsiteY0" fmla="*/ 695103 h 2176829"/>
                <a:gd name="connsiteX1" fmla="*/ 829742 w 1663979"/>
                <a:gd name="connsiteY1" fmla="*/ 2160666 h 2176829"/>
                <a:gd name="connsiteX2" fmla="*/ 1575807 w 1663979"/>
                <a:gd name="connsiteY2" fmla="*/ 1433830 h 2176829"/>
                <a:gd name="connsiteX3" fmla="*/ 1004196 w 1663979"/>
                <a:gd name="connsiteY3" fmla="*/ 475739 h 2176829"/>
                <a:gd name="connsiteX4" fmla="*/ 1640791 w 1663979"/>
                <a:gd name="connsiteY4" fmla="*/ 433847 h 2176829"/>
                <a:gd name="connsiteX5" fmla="*/ 0 w 1663979"/>
                <a:gd name="connsiteY5" fmla="*/ 695103 h 2176829"/>
                <a:gd name="connsiteX0" fmla="*/ 0 w 1663979"/>
                <a:gd name="connsiteY0" fmla="*/ 695103 h 2176827"/>
                <a:gd name="connsiteX1" fmla="*/ 829742 w 1663979"/>
                <a:gd name="connsiteY1" fmla="*/ 2160666 h 2176827"/>
                <a:gd name="connsiteX2" fmla="*/ 1575807 w 1663979"/>
                <a:gd name="connsiteY2" fmla="*/ 1433830 h 2176827"/>
                <a:gd name="connsiteX3" fmla="*/ 1004196 w 1663979"/>
                <a:gd name="connsiteY3" fmla="*/ 475739 h 2176827"/>
                <a:gd name="connsiteX4" fmla="*/ 1640791 w 1663979"/>
                <a:gd name="connsiteY4" fmla="*/ 433847 h 2176827"/>
                <a:gd name="connsiteX5" fmla="*/ 0 w 1663979"/>
                <a:gd name="connsiteY5" fmla="*/ 695103 h 2176827"/>
                <a:gd name="connsiteX0" fmla="*/ 0 w 1663979"/>
                <a:gd name="connsiteY0" fmla="*/ 695111 h 2176837"/>
                <a:gd name="connsiteX1" fmla="*/ 829742 w 1663979"/>
                <a:gd name="connsiteY1" fmla="*/ 2160674 h 2176837"/>
                <a:gd name="connsiteX2" fmla="*/ 1575807 w 1663979"/>
                <a:gd name="connsiteY2" fmla="*/ 1433838 h 2176837"/>
                <a:gd name="connsiteX3" fmla="*/ 1004196 w 1663979"/>
                <a:gd name="connsiteY3" fmla="*/ 475747 h 2176837"/>
                <a:gd name="connsiteX4" fmla="*/ 1640791 w 1663979"/>
                <a:gd name="connsiteY4" fmla="*/ 433855 h 2176837"/>
                <a:gd name="connsiteX5" fmla="*/ 0 w 1663979"/>
                <a:gd name="connsiteY5" fmla="*/ 695111 h 2176837"/>
                <a:gd name="connsiteX0" fmla="*/ 0 w 1663979"/>
                <a:gd name="connsiteY0" fmla="*/ 695111 h 2176835"/>
                <a:gd name="connsiteX1" fmla="*/ 829742 w 1663979"/>
                <a:gd name="connsiteY1" fmla="*/ 2160674 h 2176835"/>
                <a:gd name="connsiteX2" fmla="*/ 1575807 w 1663979"/>
                <a:gd name="connsiteY2" fmla="*/ 1433838 h 2176835"/>
                <a:gd name="connsiteX3" fmla="*/ 1004196 w 1663979"/>
                <a:gd name="connsiteY3" fmla="*/ 475747 h 2176835"/>
                <a:gd name="connsiteX4" fmla="*/ 1640791 w 1663979"/>
                <a:gd name="connsiteY4" fmla="*/ 433855 h 2176835"/>
                <a:gd name="connsiteX5" fmla="*/ 0 w 1663979"/>
                <a:gd name="connsiteY5" fmla="*/ 695111 h 2176835"/>
                <a:gd name="connsiteX0" fmla="*/ 0 w 1640856"/>
                <a:gd name="connsiteY0" fmla="*/ 752909 h 2234635"/>
                <a:gd name="connsiteX1" fmla="*/ 829742 w 1640856"/>
                <a:gd name="connsiteY1" fmla="*/ 2218472 h 2234635"/>
                <a:gd name="connsiteX2" fmla="*/ 1575807 w 1640856"/>
                <a:gd name="connsiteY2" fmla="*/ 1491636 h 2234635"/>
                <a:gd name="connsiteX3" fmla="*/ 1004196 w 1640856"/>
                <a:gd name="connsiteY3" fmla="*/ 533545 h 2234635"/>
                <a:gd name="connsiteX4" fmla="*/ 1640791 w 1640856"/>
                <a:gd name="connsiteY4" fmla="*/ 491653 h 2234635"/>
                <a:gd name="connsiteX5" fmla="*/ 0 w 1640856"/>
                <a:gd name="connsiteY5" fmla="*/ 752909 h 2234635"/>
                <a:gd name="connsiteX0" fmla="*/ 0 w 1640894"/>
                <a:gd name="connsiteY0" fmla="*/ 1108330 h 2590054"/>
                <a:gd name="connsiteX1" fmla="*/ 829742 w 1640894"/>
                <a:gd name="connsiteY1" fmla="*/ 2573893 h 2590054"/>
                <a:gd name="connsiteX2" fmla="*/ 1575807 w 1640894"/>
                <a:gd name="connsiteY2" fmla="*/ 1847057 h 2590054"/>
                <a:gd name="connsiteX3" fmla="*/ 1004196 w 1640894"/>
                <a:gd name="connsiteY3" fmla="*/ 888966 h 2590054"/>
                <a:gd name="connsiteX4" fmla="*/ 1640791 w 1640894"/>
                <a:gd name="connsiteY4" fmla="*/ 847074 h 2590054"/>
                <a:gd name="connsiteX5" fmla="*/ 0 w 1640894"/>
                <a:gd name="connsiteY5" fmla="*/ 1108330 h 2590054"/>
                <a:gd name="connsiteX0" fmla="*/ 2 w 1640896"/>
                <a:gd name="connsiteY0" fmla="*/ 1193104 h 2674829"/>
                <a:gd name="connsiteX1" fmla="*/ 829744 w 1640896"/>
                <a:gd name="connsiteY1" fmla="*/ 2658667 h 2674829"/>
                <a:gd name="connsiteX2" fmla="*/ 1575809 w 1640896"/>
                <a:gd name="connsiteY2" fmla="*/ 1931831 h 2674829"/>
                <a:gd name="connsiteX3" fmla="*/ 1004198 w 1640896"/>
                <a:gd name="connsiteY3" fmla="*/ 973740 h 2674829"/>
                <a:gd name="connsiteX4" fmla="*/ 1640793 w 1640896"/>
                <a:gd name="connsiteY4" fmla="*/ 931848 h 2674829"/>
                <a:gd name="connsiteX5" fmla="*/ 2 w 1640896"/>
                <a:gd name="connsiteY5" fmla="*/ 1193104 h 2674829"/>
                <a:gd name="connsiteX0" fmla="*/ 41 w 1640935"/>
                <a:gd name="connsiteY0" fmla="*/ 1224921 h 2706646"/>
                <a:gd name="connsiteX1" fmla="*/ 829783 w 1640935"/>
                <a:gd name="connsiteY1" fmla="*/ 2690484 h 2706646"/>
                <a:gd name="connsiteX2" fmla="*/ 1575848 w 1640935"/>
                <a:gd name="connsiteY2" fmla="*/ 1963648 h 2706646"/>
                <a:gd name="connsiteX3" fmla="*/ 1004237 w 1640935"/>
                <a:gd name="connsiteY3" fmla="*/ 1005557 h 2706646"/>
                <a:gd name="connsiteX4" fmla="*/ 1640832 w 1640935"/>
                <a:gd name="connsiteY4" fmla="*/ 963665 h 2706646"/>
                <a:gd name="connsiteX5" fmla="*/ 41 w 1640935"/>
                <a:gd name="connsiteY5" fmla="*/ 1224921 h 2706646"/>
                <a:gd name="connsiteX0" fmla="*/ 41 w 1643845"/>
                <a:gd name="connsiteY0" fmla="*/ 1380380 h 2862105"/>
                <a:gd name="connsiteX1" fmla="*/ 829783 w 1643845"/>
                <a:gd name="connsiteY1" fmla="*/ 2845943 h 2862105"/>
                <a:gd name="connsiteX2" fmla="*/ 1575848 w 1643845"/>
                <a:gd name="connsiteY2" fmla="*/ 2119107 h 2862105"/>
                <a:gd name="connsiteX3" fmla="*/ 1004237 w 1643845"/>
                <a:gd name="connsiteY3" fmla="*/ 1161016 h 2862105"/>
                <a:gd name="connsiteX4" fmla="*/ 1640832 w 1643845"/>
                <a:gd name="connsiteY4" fmla="*/ 1119124 h 2862105"/>
                <a:gd name="connsiteX5" fmla="*/ 41 w 1643845"/>
                <a:gd name="connsiteY5" fmla="*/ 1380380 h 2862105"/>
                <a:gd name="connsiteX0" fmla="*/ 41 w 1644271"/>
                <a:gd name="connsiteY0" fmla="*/ 1380380 h 2862105"/>
                <a:gd name="connsiteX1" fmla="*/ 829783 w 1644271"/>
                <a:gd name="connsiteY1" fmla="*/ 2845943 h 2862105"/>
                <a:gd name="connsiteX2" fmla="*/ 1575848 w 1644271"/>
                <a:gd name="connsiteY2" fmla="*/ 2119107 h 2862105"/>
                <a:gd name="connsiteX3" fmla="*/ 1004237 w 1644271"/>
                <a:gd name="connsiteY3" fmla="*/ 1161016 h 2862105"/>
                <a:gd name="connsiteX4" fmla="*/ 1640832 w 1644271"/>
                <a:gd name="connsiteY4" fmla="*/ 1119124 h 2862105"/>
                <a:gd name="connsiteX5" fmla="*/ 41 w 1644271"/>
                <a:gd name="connsiteY5" fmla="*/ 1380380 h 2862105"/>
                <a:gd name="connsiteX0" fmla="*/ 41 w 1644271"/>
                <a:gd name="connsiteY0" fmla="*/ 1380380 h 2861099"/>
                <a:gd name="connsiteX1" fmla="*/ 829783 w 1644271"/>
                <a:gd name="connsiteY1" fmla="*/ 2845943 h 2861099"/>
                <a:gd name="connsiteX2" fmla="*/ 1575848 w 1644271"/>
                <a:gd name="connsiteY2" fmla="*/ 2119107 h 2861099"/>
                <a:gd name="connsiteX3" fmla="*/ 1194769 w 1644271"/>
                <a:gd name="connsiteY3" fmla="*/ 1716786 h 2861099"/>
                <a:gd name="connsiteX4" fmla="*/ 1004237 w 1644271"/>
                <a:gd name="connsiteY4" fmla="*/ 1161016 h 2861099"/>
                <a:gd name="connsiteX5" fmla="*/ 1640832 w 1644271"/>
                <a:gd name="connsiteY5" fmla="*/ 1119124 h 2861099"/>
                <a:gd name="connsiteX6" fmla="*/ 41 w 1644271"/>
                <a:gd name="connsiteY6" fmla="*/ 1380380 h 2861099"/>
                <a:gd name="connsiteX0" fmla="*/ 219 w 1644449"/>
                <a:gd name="connsiteY0" fmla="*/ 1380360 h 2861081"/>
                <a:gd name="connsiteX1" fmla="*/ 829961 w 1644449"/>
                <a:gd name="connsiteY1" fmla="*/ 2845923 h 2861081"/>
                <a:gd name="connsiteX2" fmla="*/ 1576026 w 1644449"/>
                <a:gd name="connsiteY2" fmla="*/ 2119087 h 2861081"/>
                <a:gd name="connsiteX3" fmla="*/ 1194947 w 1644449"/>
                <a:gd name="connsiteY3" fmla="*/ 1716766 h 2861081"/>
                <a:gd name="connsiteX4" fmla="*/ 1004415 w 1644449"/>
                <a:gd name="connsiteY4" fmla="*/ 1160996 h 2861081"/>
                <a:gd name="connsiteX5" fmla="*/ 1641010 w 1644449"/>
                <a:gd name="connsiteY5" fmla="*/ 1119104 h 2861081"/>
                <a:gd name="connsiteX6" fmla="*/ 219 w 1644449"/>
                <a:gd name="connsiteY6" fmla="*/ 1380360 h 2861081"/>
                <a:gd name="connsiteX0" fmla="*/ 232 w 1644462"/>
                <a:gd name="connsiteY0" fmla="*/ 1380360 h 2845922"/>
                <a:gd name="connsiteX1" fmla="*/ 829974 w 1644462"/>
                <a:gd name="connsiteY1" fmla="*/ 2845923 h 2845922"/>
                <a:gd name="connsiteX2" fmla="*/ 1576039 w 1644462"/>
                <a:gd name="connsiteY2" fmla="*/ 2119087 h 2845922"/>
                <a:gd name="connsiteX3" fmla="*/ 1194960 w 1644462"/>
                <a:gd name="connsiteY3" fmla="*/ 1716766 h 2845922"/>
                <a:gd name="connsiteX4" fmla="*/ 1004428 w 1644462"/>
                <a:gd name="connsiteY4" fmla="*/ 1160996 h 2845922"/>
                <a:gd name="connsiteX5" fmla="*/ 1641023 w 1644462"/>
                <a:gd name="connsiteY5" fmla="*/ 1119104 h 2845922"/>
                <a:gd name="connsiteX6" fmla="*/ 232 w 1644462"/>
                <a:gd name="connsiteY6" fmla="*/ 1380360 h 2845922"/>
                <a:gd name="connsiteX0" fmla="*/ 232 w 1644462"/>
                <a:gd name="connsiteY0" fmla="*/ 1380347 h 2845910"/>
                <a:gd name="connsiteX1" fmla="*/ 829974 w 1644462"/>
                <a:gd name="connsiteY1" fmla="*/ 2845910 h 2845910"/>
                <a:gd name="connsiteX2" fmla="*/ 1576039 w 1644462"/>
                <a:gd name="connsiteY2" fmla="*/ 2119074 h 2845910"/>
                <a:gd name="connsiteX3" fmla="*/ 1194960 w 1644462"/>
                <a:gd name="connsiteY3" fmla="*/ 1716753 h 2845910"/>
                <a:gd name="connsiteX4" fmla="*/ 1004428 w 1644462"/>
                <a:gd name="connsiteY4" fmla="*/ 1160983 h 2845910"/>
                <a:gd name="connsiteX5" fmla="*/ 1641023 w 1644462"/>
                <a:gd name="connsiteY5" fmla="*/ 1119091 h 2845910"/>
                <a:gd name="connsiteX6" fmla="*/ 232 w 1644462"/>
                <a:gd name="connsiteY6" fmla="*/ 1380347 h 2845910"/>
                <a:gd name="connsiteX0" fmla="*/ 44 w 1644274"/>
                <a:gd name="connsiteY0" fmla="*/ 1380393 h 2845956"/>
                <a:gd name="connsiteX1" fmla="*/ 829786 w 1644274"/>
                <a:gd name="connsiteY1" fmla="*/ 2845956 h 2845956"/>
                <a:gd name="connsiteX2" fmla="*/ 1575851 w 1644274"/>
                <a:gd name="connsiteY2" fmla="*/ 2119120 h 2845956"/>
                <a:gd name="connsiteX3" fmla="*/ 1194772 w 1644274"/>
                <a:gd name="connsiteY3" fmla="*/ 1716799 h 2845956"/>
                <a:gd name="connsiteX4" fmla="*/ 1004240 w 1644274"/>
                <a:gd name="connsiteY4" fmla="*/ 1161029 h 2845956"/>
                <a:gd name="connsiteX5" fmla="*/ 1640835 w 1644274"/>
                <a:gd name="connsiteY5" fmla="*/ 1119137 h 2845956"/>
                <a:gd name="connsiteX6" fmla="*/ 44 w 1644274"/>
                <a:gd name="connsiteY6" fmla="*/ 1380393 h 2845956"/>
                <a:gd name="connsiteX0" fmla="*/ 51 w 1644281"/>
                <a:gd name="connsiteY0" fmla="*/ 1380393 h 2845969"/>
                <a:gd name="connsiteX1" fmla="*/ 829793 w 1644281"/>
                <a:gd name="connsiteY1" fmla="*/ 2845956 h 2845969"/>
                <a:gd name="connsiteX2" fmla="*/ 1575858 w 1644281"/>
                <a:gd name="connsiteY2" fmla="*/ 2119120 h 2845969"/>
                <a:gd name="connsiteX3" fmla="*/ 1194779 w 1644281"/>
                <a:gd name="connsiteY3" fmla="*/ 1716799 h 2845969"/>
                <a:gd name="connsiteX4" fmla="*/ 1004247 w 1644281"/>
                <a:gd name="connsiteY4" fmla="*/ 1161029 h 2845969"/>
                <a:gd name="connsiteX5" fmla="*/ 1640842 w 1644281"/>
                <a:gd name="connsiteY5" fmla="*/ 1119137 h 2845969"/>
                <a:gd name="connsiteX6" fmla="*/ 51 w 1644281"/>
                <a:gd name="connsiteY6" fmla="*/ 1380393 h 2845969"/>
                <a:gd name="connsiteX0" fmla="*/ 128 w 1644358"/>
                <a:gd name="connsiteY0" fmla="*/ 1333051 h 2798627"/>
                <a:gd name="connsiteX1" fmla="*/ 829870 w 1644358"/>
                <a:gd name="connsiteY1" fmla="*/ 2798614 h 2798627"/>
                <a:gd name="connsiteX2" fmla="*/ 1575935 w 1644358"/>
                <a:gd name="connsiteY2" fmla="*/ 2071778 h 2798627"/>
                <a:gd name="connsiteX3" fmla="*/ 1194856 w 1644358"/>
                <a:gd name="connsiteY3" fmla="*/ 1669457 h 2798627"/>
                <a:gd name="connsiteX4" fmla="*/ 1004324 w 1644358"/>
                <a:gd name="connsiteY4" fmla="*/ 1113687 h 2798627"/>
                <a:gd name="connsiteX5" fmla="*/ 1640919 w 1644358"/>
                <a:gd name="connsiteY5" fmla="*/ 1071795 h 2798627"/>
                <a:gd name="connsiteX6" fmla="*/ 128 w 1644358"/>
                <a:gd name="connsiteY6" fmla="*/ 1333051 h 2798627"/>
                <a:gd name="connsiteX0" fmla="*/ 16 w 1644246"/>
                <a:gd name="connsiteY0" fmla="*/ 1363969 h 2829545"/>
                <a:gd name="connsiteX1" fmla="*/ 829758 w 1644246"/>
                <a:gd name="connsiteY1" fmla="*/ 2829532 h 2829545"/>
                <a:gd name="connsiteX2" fmla="*/ 1575823 w 1644246"/>
                <a:gd name="connsiteY2" fmla="*/ 2102696 h 2829545"/>
                <a:gd name="connsiteX3" fmla="*/ 1194744 w 1644246"/>
                <a:gd name="connsiteY3" fmla="*/ 1700375 h 2829545"/>
                <a:gd name="connsiteX4" fmla="*/ 1004212 w 1644246"/>
                <a:gd name="connsiteY4" fmla="*/ 1144605 h 2829545"/>
                <a:gd name="connsiteX5" fmla="*/ 1640807 w 1644246"/>
                <a:gd name="connsiteY5" fmla="*/ 1102713 h 2829545"/>
                <a:gd name="connsiteX6" fmla="*/ 16 w 1644246"/>
                <a:gd name="connsiteY6" fmla="*/ 1363969 h 2829545"/>
                <a:gd name="connsiteX0" fmla="*/ 15 w 1644245"/>
                <a:gd name="connsiteY0" fmla="*/ 1380392 h 2845968"/>
                <a:gd name="connsiteX1" fmla="*/ 829757 w 1644245"/>
                <a:gd name="connsiteY1" fmla="*/ 2845955 h 2845968"/>
                <a:gd name="connsiteX2" fmla="*/ 1575822 w 1644245"/>
                <a:gd name="connsiteY2" fmla="*/ 2119119 h 2845968"/>
                <a:gd name="connsiteX3" fmla="*/ 1194743 w 1644245"/>
                <a:gd name="connsiteY3" fmla="*/ 1716798 h 2845968"/>
                <a:gd name="connsiteX4" fmla="*/ 1004211 w 1644245"/>
                <a:gd name="connsiteY4" fmla="*/ 1161028 h 2845968"/>
                <a:gd name="connsiteX5" fmla="*/ 1640806 w 1644245"/>
                <a:gd name="connsiteY5" fmla="*/ 1119136 h 2845968"/>
                <a:gd name="connsiteX6" fmla="*/ 15 w 1644245"/>
                <a:gd name="connsiteY6" fmla="*/ 1380392 h 2845968"/>
                <a:gd name="connsiteX0" fmla="*/ 15 w 1642236"/>
                <a:gd name="connsiteY0" fmla="*/ 1380833 h 2846409"/>
                <a:gd name="connsiteX1" fmla="*/ 829757 w 1642236"/>
                <a:gd name="connsiteY1" fmla="*/ 2846396 h 2846409"/>
                <a:gd name="connsiteX2" fmla="*/ 1575822 w 1642236"/>
                <a:gd name="connsiteY2" fmla="*/ 2119560 h 2846409"/>
                <a:gd name="connsiteX3" fmla="*/ 1194743 w 1642236"/>
                <a:gd name="connsiteY3" fmla="*/ 1717239 h 2846409"/>
                <a:gd name="connsiteX4" fmla="*/ 1004211 w 1642236"/>
                <a:gd name="connsiteY4" fmla="*/ 1161469 h 2846409"/>
                <a:gd name="connsiteX5" fmla="*/ 1640806 w 1642236"/>
                <a:gd name="connsiteY5" fmla="*/ 1119577 h 2846409"/>
                <a:gd name="connsiteX6" fmla="*/ 15 w 1642236"/>
                <a:gd name="connsiteY6" fmla="*/ 1380833 h 2846409"/>
                <a:gd name="connsiteX0" fmla="*/ 15 w 1642394"/>
                <a:gd name="connsiteY0" fmla="*/ 1347402 h 2812978"/>
                <a:gd name="connsiteX1" fmla="*/ 829757 w 1642394"/>
                <a:gd name="connsiteY1" fmla="*/ 2812965 h 2812978"/>
                <a:gd name="connsiteX2" fmla="*/ 1575822 w 1642394"/>
                <a:gd name="connsiteY2" fmla="*/ 2086129 h 2812978"/>
                <a:gd name="connsiteX3" fmla="*/ 1194743 w 1642394"/>
                <a:gd name="connsiteY3" fmla="*/ 1683808 h 2812978"/>
                <a:gd name="connsiteX4" fmla="*/ 1004211 w 1642394"/>
                <a:gd name="connsiteY4" fmla="*/ 1128038 h 2812978"/>
                <a:gd name="connsiteX5" fmla="*/ 1640806 w 1642394"/>
                <a:gd name="connsiteY5" fmla="*/ 1086146 h 2812978"/>
                <a:gd name="connsiteX6" fmla="*/ 15 w 1642394"/>
                <a:gd name="connsiteY6" fmla="*/ 1347402 h 2812978"/>
                <a:gd name="connsiteX0" fmla="*/ 15 w 1642023"/>
                <a:gd name="connsiteY0" fmla="*/ 1327505 h 2793081"/>
                <a:gd name="connsiteX1" fmla="*/ 829757 w 1642023"/>
                <a:gd name="connsiteY1" fmla="*/ 2793068 h 2793081"/>
                <a:gd name="connsiteX2" fmla="*/ 1575822 w 1642023"/>
                <a:gd name="connsiteY2" fmla="*/ 2066232 h 2793081"/>
                <a:gd name="connsiteX3" fmla="*/ 1194743 w 1642023"/>
                <a:gd name="connsiteY3" fmla="*/ 1663911 h 2793081"/>
                <a:gd name="connsiteX4" fmla="*/ 1004211 w 1642023"/>
                <a:gd name="connsiteY4" fmla="*/ 1108141 h 2793081"/>
                <a:gd name="connsiteX5" fmla="*/ 1640806 w 1642023"/>
                <a:gd name="connsiteY5" fmla="*/ 1066249 h 2793081"/>
                <a:gd name="connsiteX6" fmla="*/ 15 w 1642023"/>
                <a:gd name="connsiteY6" fmla="*/ 1327505 h 2793081"/>
                <a:gd name="connsiteX0" fmla="*/ 15 w 1643156"/>
                <a:gd name="connsiteY0" fmla="*/ 1370769 h 2836345"/>
                <a:gd name="connsiteX1" fmla="*/ 829757 w 1643156"/>
                <a:gd name="connsiteY1" fmla="*/ 2836332 h 2836345"/>
                <a:gd name="connsiteX2" fmla="*/ 1575822 w 1643156"/>
                <a:gd name="connsiteY2" fmla="*/ 2109496 h 2836345"/>
                <a:gd name="connsiteX3" fmla="*/ 1194743 w 1643156"/>
                <a:gd name="connsiteY3" fmla="*/ 1707175 h 2836345"/>
                <a:gd name="connsiteX4" fmla="*/ 1004211 w 1643156"/>
                <a:gd name="connsiteY4" fmla="*/ 1151405 h 2836345"/>
                <a:gd name="connsiteX5" fmla="*/ 1640806 w 1643156"/>
                <a:gd name="connsiteY5" fmla="*/ 1109513 h 2836345"/>
                <a:gd name="connsiteX6" fmla="*/ 15 w 1643156"/>
                <a:gd name="connsiteY6" fmla="*/ 1370769 h 2836345"/>
                <a:gd name="connsiteX0" fmla="*/ 15 w 1642913"/>
                <a:gd name="connsiteY0" fmla="*/ 1407806 h 2873382"/>
                <a:gd name="connsiteX1" fmla="*/ 829757 w 1642913"/>
                <a:gd name="connsiteY1" fmla="*/ 2873369 h 2873382"/>
                <a:gd name="connsiteX2" fmla="*/ 1575822 w 1642913"/>
                <a:gd name="connsiteY2" fmla="*/ 2146533 h 2873382"/>
                <a:gd name="connsiteX3" fmla="*/ 1194743 w 1642913"/>
                <a:gd name="connsiteY3" fmla="*/ 1744212 h 2873382"/>
                <a:gd name="connsiteX4" fmla="*/ 1004211 w 1642913"/>
                <a:gd name="connsiteY4" fmla="*/ 1188442 h 2873382"/>
                <a:gd name="connsiteX5" fmla="*/ 1640806 w 1642913"/>
                <a:gd name="connsiteY5" fmla="*/ 1146550 h 2873382"/>
                <a:gd name="connsiteX6" fmla="*/ 15 w 1642913"/>
                <a:gd name="connsiteY6" fmla="*/ 1407806 h 2873382"/>
                <a:gd name="connsiteX0" fmla="*/ 15 w 1643159"/>
                <a:gd name="connsiteY0" fmla="*/ 1407808 h 2873384"/>
                <a:gd name="connsiteX1" fmla="*/ 829757 w 1643159"/>
                <a:gd name="connsiteY1" fmla="*/ 2873371 h 2873384"/>
                <a:gd name="connsiteX2" fmla="*/ 1575822 w 1643159"/>
                <a:gd name="connsiteY2" fmla="*/ 2146535 h 2873384"/>
                <a:gd name="connsiteX3" fmla="*/ 650075 w 1643159"/>
                <a:gd name="connsiteY3" fmla="*/ 1663409 h 2873384"/>
                <a:gd name="connsiteX4" fmla="*/ 1004211 w 1643159"/>
                <a:gd name="connsiteY4" fmla="*/ 1188444 h 2873384"/>
                <a:gd name="connsiteX5" fmla="*/ 1640806 w 1643159"/>
                <a:gd name="connsiteY5" fmla="*/ 1146552 h 2873384"/>
                <a:gd name="connsiteX6" fmla="*/ 15 w 1643159"/>
                <a:gd name="connsiteY6" fmla="*/ 1407808 h 2873384"/>
                <a:gd name="connsiteX0" fmla="*/ 15 w 1643240"/>
                <a:gd name="connsiteY0" fmla="*/ 1407808 h 2873384"/>
                <a:gd name="connsiteX1" fmla="*/ 829757 w 1643240"/>
                <a:gd name="connsiteY1" fmla="*/ 2873371 h 2873384"/>
                <a:gd name="connsiteX2" fmla="*/ 1575822 w 1643240"/>
                <a:gd name="connsiteY2" fmla="*/ 2146535 h 2873384"/>
                <a:gd name="connsiteX3" fmla="*/ 540142 w 1643240"/>
                <a:gd name="connsiteY3" fmla="*/ 1557089 h 2873384"/>
                <a:gd name="connsiteX4" fmla="*/ 1004211 w 1643240"/>
                <a:gd name="connsiteY4" fmla="*/ 1188444 h 2873384"/>
                <a:gd name="connsiteX5" fmla="*/ 1640806 w 1643240"/>
                <a:gd name="connsiteY5" fmla="*/ 1146552 h 2873384"/>
                <a:gd name="connsiteX6" fmla="*/ 15 w 1643240"/>
                <a:gd name="connsiteY6" fmla="*/ 1407808 h 2873384"/>
                <a:gd name="connsiteX0" fmla="*/ 15 w 1643406"/>
                <a:gd name="connsiteY0" fmla="*/ 1407808 h 2873384"/>
                <a:gd name="connsiteX1" fmla="*/ 829757 w 1643406"/>
                <a:gd name="connsiteY1" fmla="*/ 2873371 h 2873384"/>
                <a:gd name="connsiteX2" fmla="*/ 1575822 w 1643406"/>
                <a:gd name="connsiteY2" fmla="*/ 2146535 h 2873384"/>
                <a:gd name="connsiteX3" fmla="*/ 335268 w 1643406"/>
                <a:gd name="connsiteY3" fmla="*/ 1650651 h 2873384"/>
                <a:gd name="connsiteX4" fmla="*/ 1004211 w 1643406"/>
                <a:gd name="connsiteY4" fmla="*/ 1188444 h 2873384"/>
                <a:gd name="connsiteX5" fmla="*/ 1640806 w 1643406"/>
                <a:gd name="connsiteY5" fmla="*/ 1146552 h 2873384"/>
                <a:gd name="connsiteX6" fmla="*/ 15 w 1643406"/>
                <a:gd name="connsiteY6" fmla="*/ 1407808 h 2873384"/>
                <a:gd name="connsiteX0" fmla="*/ 15 w 1643539"/>
                <a:gd name="connsiteY0" fmla="*/ 1407808 h 2873384"/>
                <a:gd name="connsiteX1" fmla="*/ 829757 w 1643539"/>
                <a:gd name="connsiteY1" fmla="*/ 2873371 h 2873384"/>
                <a:gd name="connsiteX2" fmla="*/ 1575822 w 1643539"/>
                <a:gd name="connsiteY2" fmla="*/ 2146535 h 2873384"/>
                <a:gd name="connsiteX3" fmla="*/ 187857 w 1643539"/>
                <a:gd name="connsiteY3" fmla="*/ 1301917 h 2873384"/>
                <a:gd name="connsiteX4" fmla="*/ 1004211 w 1643539"/>
                <a:gd name="connsiteY4" fmla="*/ 1188444 h 2873384"/>
                <a:gd name="connsiteX5" fmla="*/ 1640806 w 1643539"/>
                <a:gd name="connsiteY5" fmla="*/ 1146552 h 2873384"/>
                <a:gd name="connsiteX6" fmla="*/ 15 w 1643539"/>
                <a:gd name="connsiteY6" fmla="*/ 1407808 h 2873384"/>
                <a:gd name="connsiteX0" fmla="*/ 15 w 1643551"/>
                <a:gd name="connsiteY0" fmla="*/ 1407808 h 2873384"/>
                <a:gd name="connsiteX1" fmla="*/ 829757 w 1643551"/>
                <a:gd name="connsiteY1" fmla="*/ 2873371 h 2873384"/>
                <a:gd name="connsiteX2" fmla="*/ 1575822 w 1643551"/>
                <a:gd name="connsiteY2" fmla="*/ 2146535 h 2873384"/>
                <a:gd name="connsiteX3" fmla="*/ 175365 w 1643551"/>
                <a:gd name="connsiteY3" fmla="*/ 1633640 h 2873384"/>
                <a:gd name="connsiteX4" fmla="*/ 1004211 w 1643551"/>
                <a:gd name="connsiteY4" fmla="*/ 1188444 h 2873384"/>
                <a:gd name="connsiteX5" fmla="*/ 1640806 w 1643551"/>
                <a:gd name="connsiteY5" fmla="*/ 1146552 h 2873384"/>
                <a:gd name="connsiteX6" fmla="*/ 15 w 1643551"/>
                <a:gd name="connsiteY6" fmla="*/ 1407808 h 2873384"/>
                <a:gd name="connsiteX0" fmla="*/ 15 w 1643506"/>
                <a:gd name="connsiteY0" fmla="*/ 1407808 h 2873384"/>
                <a:gd name="connsiteX1" fmla="*/ 829757 w 1643506"/>
                <a:gd name="connsiteY1" fmla="*/ 2873371 h 2873384"/>
                <a:gd name="connsiteX2" fmla="*/ 1575822 w 1643506"/>
                <a:gd name="connsiteY2" fmla="*/ 2146535 h 2873384"/>
                <a:gd name="connsiteX3" fmla="*/ 222835 w 1643506"/>
                <a:gd name="connsiteY3" fmla="*/ 1416744 h 2873384"/>
                <a:gd name="connsiteX4" fmla="*/ 1004211 w 1643506"/>
                <a:gd name="connsiteY4" fmla="*/ 1188444 h 2873384"/>
                <a:gd name="connsiteX5" fmla="*/ 1640806 w 1643506"/>
                <a:gd name="connsiteY5" fmla="*/ 1146552 h 2873384"/>
                <a:gd name="connsiteX6" fmla="*/ 15 w 1643506"/>
                <a:gd name="connsiteY6" fmla="*/ 1407808 h 2873384"/>
                <a:gd name="connsiteX0" fmla="*/ 15 w 1643571"/>
                <a:gd name="connsiteY0" fmla="*/ 1407808 h 2873384"/>
                <a:gd name="connsiteX1" fmla="*/ 829757 w 1643571"/>
                <a:gd name="connsiteY1" fmla="*/ 2873371 h 2873384"/>
                <a:gd name="connsiteX2" fmla="*/ 1575822 w 1643571"/>
                <a:gd name="connsiteY2" fmla="*/ 2146535 h 2873384"/>
                <a:gd name="connsiteX3" fmla="*/ 155376 w 1643571"/>
                <a:gd name="connsiteY3" fmla="*/ 1671916 h 2873384"/>
                <a:gd name="connsiteX4" fmla="*/ 1004211 w 1643571"/>
                <a:gd name="connsiteY4" fmla="*/ 1188444 h 2873384"/>
                <a:gd name="connsiteX5" fmla="*/ 1640806 w 1643571"/>
                <a:gd name="connsiteY5" fmla="*/ 1146552 h 2873384"/>
                <a:gd name="connsiteX6" fmla="*/ 15 w 1643571"/>
                <a:gd name="connsiteY6" fmla="*/ 1407808 h 2873384"/>
                <a:gd name="connsiteX0" fmla="*/ 15 w 1643481"/>
                <a:gd name="connsiteY0" fmla="*/ 1407808 h 2873384"/>
                <a:gd name="connsiteX1" fmla="*/ 829757 w 1643481"/>
                <a:gd name="connsiteY1" fmla="*/ 2873371 h 2873384"/>
                <a:gd name="connsiteX2" fmla="*/ 1575822 w 1643481"/>
                <a:gd name="connsiteY2" fmla="*/ 2146535 h 2873384"/>
                <a:gd name="connsiteX3" fmla="*/ 250318 w 1643481"/>
                <a:gd name="connsiteY3" fmla="*/ 1880305 h 2873384"/>
                <a:gd name="connsiteX4" fmla="*/ 1004211 w 1643481"/>
                <a:gd name="connsiteY4" fmla="*/ 1188444 h 2873384"/>
                <a:gd name="connsiteX5" fmla="*/ 1640806 w 1643481"/>
                <a:gd name="connsiteY5" fmla="*/ 1146552 h 2873384"/>
                <a:gd name="connsiteX6" fmla="*/ 15 w 1643481"/>
                <a:gd name="connsiteY6" fmla="*/ 1407808 h 2873384"/>
                <a:gd name="connsiteX0" fmla="*/ 15 w 1643474"/>
                <a:gd name="connsiteY0" fmla="*/ 1407808 h 2873384"/>
                <a:gd name="connsiteX1" fmla="*/ 829757 w 1643474"/>
                <a:gd name="connsiteY1" fmla="*/ 2873371 h 2873384"/>
                <a:gd name="connsiteX2" fmla="*/ 1575822 w 1643474"/>
                <a:gd name="connsiteY2" fmla="*/ 2146535 h 2873384"/>
                <a:gd name="connsiteX3" fmla="*/ 257814 w 1643474"/>
                <a:gd name="connsiteY3" fmla="*/ 1727202 h 2873384"/>
                <a:gd name="connsiteX4" fmla="*/ 1004211 w 1643474"/>
                <a:gd name="connsiteY4" fmla="*/ 1188444 h 2873384"/>
                <a:gd name="connsiteX5" fmla="*/ 1640806 w 1643474"/>
                <a:gd name="connsiteY5" fmla="*/ 1146552 h 2873384"/>
                <a:gd name="connsiteX6" fmla="*/ 15 w 1643474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2986"/>
                <a:gd name="connsiteY0" fmla="*/ 1407808 h 2873384"/>
                <a:gd name="connsiteX1" fmla="*/ 829757 w 1642986"/>
                <a:gd name="connsiteY1" fmla="*/ 2873371 h 2873384"/>
                <a:gd name="connsiteX2" fmla="*/ 1575822 w 1642986"/>
                <a:gd name="connsiteY2" fmla="*/ 2146535 h 2873384"/>
                <a:gd name="connsiteX3" fmla="*/ 282798 w 1642986"/>
                <a:gd name="connsiteY3" fmla="*/ 1705938 h 2873384"/>
                <a:gd name="connsiteX4" fmla="*/ 1004211 w 1642986"/>
                <a:gd name="connsiteY4" fmla="*/ 1188444 h 2873384"/>
                <a:gd name="connsiteX5" fmla="*/ 1640806 w 1642986"/>
                <a:gd name="connsiteY5" fmla="*/ 1146552 h 2873384"/>
                <a:gd name="connsiteX6" fmla="*/ 15 w 1642986"/>
                <a:gd name="connsiteY6" fmla="*/ 1407808 h 2873384"/>
                <a:gd name="connsiteX0" fmla="*/ 15 w 1641568"/>
                <a:gd name="connsiteY0" fmla="*/ 1408287 h 2873863"/>
                <a:gd name="connsiteX1" fmla="*/ 829757 w 1641568"/>
                <a:gd name="connsiteY1" fmla="*/ 2873850 h 2873863"/>
                <a:gd name="connsiteX2" fmla="*/ 1575822 w 1641568"/>
                <a:gd name="connsiteY2" fmla="*/ 2147014 h 2873863"/>
                <a:gd name="connsiteX3" fmla="*/ 282798 w 1641568"/>
                <a:gd name="connsiteY3" fmla="*/ 1706417 h 2873863"/>
                <a:gd name="connsiteX4" fmla="*/ 1004211 w 1641568"/>
                <a:gd name="connsiteY4" fmla="*/ 1188923 h 2873863"/>
                <a:gd name="connsiteX5" fmla="*/ 1640806 w 1641568"/>
                <a:gd name="connsiteY5" fmla="*/ 1147031 h 2873863"/>
                <a:gd name="connsiteX6" fmla="*/ 15 w 1641568"/>
                <a:gd name="connsiteY6" fmla="*/ 1408287 h 2873863"/>
                <a:gd name="connsiteX0" fmla="*/ 15 w 1641539"/>
                <a:gd name="connsiteY0" fmla="*/ 1408287 h 2873863"/>
                <a:gd name="connsiteX1" fmla="*/ 829757 w 1641539"/>
                <a:gd name="connsiteY1" fmla="*/ 2873850 h 2873863"/>
                <a:gd name="connsiteX2" fmla="*/ 1575822 w 1641539"/>
                <a:gd name="connsiteY2" fmla="*/ 2147014 h 2873863"/>
                <a:gd name="connsiteX3" fmla="*/ 282798 w 1641539"/>
                <a:gd name="connsiteY3" fmla="*/ 1706417 h 2873863"/>
                <a:gd name="connsiteX4" fmla="*/ 1004211 w 1641539"/>
                <a:gd name="connsiteY4" fmla="*/ 1188923 h 2873863"/>
                <a:gd name="connsiteX5" fmla="*/ 1640806 w 1641539"/>
                <a:gd name="connsiteY5" fmla="*/ 1147031 h 2873863"/>
                <a:gd name="connsiteX6" fmla="*/ 15 w 1641539"/>
                <a:gd name="connsiteY6" fmla="*/ 1408287 h 2873863"/>
                <a:gd name="connsiteX0" fmla="*/ 15 w 1641569"/>
                <a:gd name="connsiteY0" fmla="*/ 1408287 h 2873863"/>
                <a:gd name="connsiteX1" fmla="*/ 829757 w 1641569"/>
                <a:gd name="connsiteY1" fmla="*/ 2873850 h 2873863"/>
                <a:gd name="connsiteX2" fmla="*/ 1575822 w 1641569"/>
                <a:gd name="connsiteY2" fmla="*/ 2147014 h 2873863"/>
                <a:gd name="connsiteX3" fmla="*/ 282798 w 1641569"/>
                <a:gd name="connsiteY3" fmla="*/ 1706417 h 2873863"/>
                <a:gd name="connsiteX4" fmla="*/ 1004211 w 1641569"/>
                <a:gd name="connsiteY4" fmla="*/ 1188923 h 2873863"/>
                <a:gd name="connsiteX5" fmla="*/ 1640806 w 1641569"/>
                <a:gd name="connsiteY5" fmla="*/ 1147031 h 2873863"/>
                <a:gd name="connsiteX6" fmla="*/ 15 w 1641569"/>
                <a:gd name="connsiteY6" fmla="*/ 1408287 h 2873863"/>
                <a:gd name="connsiteX0" fmla="*/ 15 w 1641569"/>
                <a:gd name="connsiteY0" fmla="*/ 1408287 h 2873863"/>
                <a:gd name="connsiteX1" fmla="*/ 829757 w 1641569"/>
                <a:gd name="connsiteY1" fmla="*/ 2873850 h 2873863"/>
                <a:gd name="connsiteX2" fmla="*/ 1575822 w 1641569"/>
                <a:gd name="connsiteY2" fmla="*/ 2147014 h 2873863"/>
                <a:gd name="connsiteX3" fmla="*/ 282798 w 1641569"/>
                <a:gd name="connsiteY3" fmla="*/ 1706417 h 2873863"/>
                <a:gd name="connsiteX4" fmla="*/ 1004211 w 1641569"/>
                <a:gd name="connsiteY4" fmla="*/ 1188923 h 2873863"/>
                <a:gd name="connsiteX5" fmla="*/ 1640806 w 1641569"/>
                <a:gd name="connsiteY5" fmla="*/ 1147031 h 2873863"/>
                <a:gd name="connsiteX6" fmla="*/ 15 w 1641569"/>
                <a:gd name="connsiteY6" fmla="*/ 1408287 h 2873863"/>
                <a:gd name="connsiteX0" fmla="*/ 15 w 1641557"/>
                <a:gd name="connsiteY0" fmla="*/ 1408287 h 2873863"/>
                <a:gd name="connsiteX1" fmla="*/ 829757 w 1641557"/>
                <a:gd name="connsiteY1" fmla="*/ 2873850 h 2873863"/>
                <a:gd name="connsiteX2" fmla="*/ 1575822 w 1641557"/>
                <a:gd name="connsiteY2" fmla="*/ 2147014 h 2873863"/>
                <a:gd name="connsiteX3" fmla="*/ 282798 w 1641557"/>
                <a:gd name="connsiteY3" fmla="*/ 1706417 h 2873863"/>
                <a:gd name="connsiteX4" fmla="*/ 1004211 w 1641557"/>
                <a:gd name="connsiteY4" fmla="*/ 1188923 h 2873863"/>
                <a:gd name="connsiteX5" fmla="*/ 1640806 w 1641557"/>
                <a:gd name="connsiteY5" fmla="*/ 1147031 h 2873863"/>
                <a:gd name="connsiteX6" fmla="*/ 15 w 1641557"/>
                <a:gd name="connsiteY6" fmla="*/ 1408287 h 2873863"/>
                <a:gd name="connsiteX0" fmla="*/ 15 w 1641557"/>
                <a:gd name="connsiteY0" fmla="*/ 1408287 h 2873863"/>
                <a:gd name="connsiteX1" fmla="*/ 829757 w 1641557"/>
                <a:gd name="connsiteY1" fmla="*/ 2873850 h 2873863"/>
                <a:gd name="connsiteX2" fmla="*/ 1575822 w 1641557"/>
                <a:gd name="connsiteY2" fmla="*/ 2147014 h 2873863"/>
                <a:gd name="connsiteX3" fmla="*/ 282798 w 1641557"/>
                <a:gd name="connsiteY3" fmla="*/ 1706417 h 2873863"/>
                <a:gd name="connsiteX4" fmla="*/ 1004211 w 1641557"/>
                <a:gd name="connsiteY4" fmla="*/ 1188923 h 2873863"/>
                <a:gd name="connsiteX5" fmla="*/ 1640806 w 1641557"/>
                <a:gd name="connsiteY5" fmla="*/ 1147031 h 2873863"/>
                <a:gd name="connsiteX6" fmla="*/ 15 w 1641557"/>
                <a:gd name="connsiteY6" fmla="*/ 1408287 h 2873863"/>
                <a:gd name="connsiteX0" fmla="*/ 15 w 1641560"/>
                <a:gd name="connsiteY0" fmla="*/ 1408287 h 2873863"/>
                <a:gd name="connsiteX1" fmla="*/ 829757 w 1641560"/>
                <a:gd name="connsiteY1" fmla="*/ 2873850 h 2873863"/>
                <a:gd name="connsiteX2" fmla="*/ 1575822 w 1641560"/>
                <a:gd name="connsiteY2" fmla="*/ 2147014 h 2873863"/>
                <a:gd name="connsiteX3" fmla="*/ 282798 w 1641560"/>
                <a:gd name="connsiteY3" fmla="*/ 1706417 h 2873863"/>
                <a:gd name="connsiteX4" fmla="*/ 1004211 w 1641560"/>
                <a:gd name="connsiteY4" fmla="*/ 1188923 h 2873863"/>
                <a:gd name="connsiteX5" fmla="*/ 1640806 w 1641560"/>
                <a:gd name="connsiteY5" fmla="*/ 1147031 h 2873863"/>
                <a:gd name="connsiteX6" fmla="*/ 15 w 1641560"/>
                <a:gd name="connsiteY6" fmla="*/ 1408287 h 2873863"/>
                <a:gd name="connsiteX0" fmla="*/ 15 w 1641283"/>
                <a:gd name="connsiteY0" fmla="*/ 1408355 h 2873931"/>
                <a:gd name="connsiteX1" fmla="*/ 829757 w 1641283"/>
                <a:gd name="connsiteY1" fmla="*/ 2873918 h 2873931"/>
                <a:gd name="connsiteX2" fmla="*/ 1575822 w 1641283"/>
                <a:gd name="connsiteY2" fmla="*/ 2147082 h 2873931"/>
                <a:gd name="connsiteX3" fmla="*/ 282798 w 1641283"/>
                <a:gd name="connsiteY3" fmla="*/ 1706485 h 2873931"/>
                <a:gd name="connsiteX4" fmla="*/ 1004211 w 1641283"/>
                <a:gd name="connsiteY4" fmla="*/ 1188991 h 2873931"/>
                <a:gd name="connsiteX5" fmla="*/ 1640806 w 1641283"/>
                <a:gd name="connsiteY5" fmla="*/ 1147099 h 2873931"/>
                <a:gd name="connsiteX6" fmla="*/ 15 w 1641283"/>
                <a:gd name="connsiteY6" fmla="*/ 1408355 h 2873931"/>
                <a:gd name="connsiteX0" fmla="*/ 15 w 1641283"/>
                <a:gd name="connsiteY0" fmla="*/ 1408310 h 2873886"/>
                <a:gd name="connsiteX1" fmla="*/ 829757 w 1641283"/>
                <a:gd name="connsiteY1" fmla="*/ 2873873 h 2873886"/>
                <a:gd name="connsiteX2" fmla="*/ 1575822 w 1641283"/>
                <a:gd name="connsiteY2" fmla="*/ 2147037 h 2873886"/>
                <a:gd name="connsiteX3" fmla="*/ 282798 w 1641283"/>
                <a:gd name="connsiteY3" fmla="*/ 1706440 h 2873886"/>
                <a:gd name="connsiteX4" fmla="*/ 1004211 w 1641283"/>
                <a:gd name="connsiteY4" fmla="*/ 1188946 h 2873886"/>
                <a:gd name="connsiteX5" fmla="*/ 1640806 w 1641283"/>
                <a:gd name="connsiteY5" fmla="*/ 1147054 h 2873886"/>
                <a:gd name="connsiteX6" fmla="*/ 15 w 1641283"/>
                <a:gd name="connsiteY6" fmla="*/ 1408310 h 2873886"/>
                <a:gd name="connsiteX0" fmla="*/ 15 w 1641560"/>
                <a:gd name="connsiteY0" fmla="*/ 1408242 h 2873818"/>
                <a:gd name="connsiteX1" fmla="*/ 829757 w 1641560"/>
                <a:gd name="connsiteY1" fmla="*/ 2873805 h 2873818"/>
                <a:gd name="connsiteX2" fmla="*/ 1575822 w 1641560"/>
                <a:gd name="connsiteY2" fmla="*/ 2146969 h 2873818"/>
                <a:gd name="connsiteX3" fmla="*/ 282798 w 1641560"/>
                <a:gd name="connsiteY3" fmla="*/ 1706372 h 2873818"/>
                <a:gd name="connsiteX4" fmla="*/ 1004211 w 1641560"/>
                <a:gd name="connsiteY4" fmla="*/ 1188878 h 2873818"/>
                <a:gd name="connsiteX5" fmla="*/ 1640806 w 1641560"/>
                <a:gd name="connsiteY5" fmla="*/ 1146986 h 2873818"/>
                <a:gd name="connsiteX6" fmla="*/ 15 w 1641560"/>
                <a:gd name="connsiteY6" fmla="*/ 1408242 h 2873818"/>
                <a:gd name="connsiteX0" fmla="*/ 15 w 1641645"/>
                <a:gd name="connsiteY0" fmla="*/ 1372877 h 2838453"/>
                <a:gd name="connsiteX1" fmla="*/ 829757 w 1641645"/>
                <a:gd name="connsiteY1" fmla="*/ 2838440 h 2838453"/>
                <a:gd name="connsiteX2" fmla="*/ 1575822 w 1641645"/>
                <a:gd name="connsiteY2" fmla="*/ 2111604 h 2838453"/>
                <a:gd name="connsiteX3" fmla="*/ 282798 w 1641645"/>
                <a:gd name="connsiteY3" fmla="*/ 1671007 h 2838453"/>
                <a:gd name="connsiteX4" fmla="*/ 1004211 w 1641645"/>
                <a:gd name="connsiteY4" fmla="*/ 1153513 h 2838453"/>
                <a:gd name="connsiteX5" fmla="*/ 1640806 w 1641645"/>
                <a:gd name="connsiteY5" fmla="*/ 1111621 h 2838453"/>
                <a:gd name="connsiteX6" fmla="*/ 15 w 1641645"/>
                <a:gd name="connsiteY6" fmla="*/ 1372877 h 2838453"/>
                <a:gd name="connsiteX0" fmla="*/ 15 w 1641695"/>
                <a:gd name="connsiteY0" fmla="*/ 1354490 h 2820066"/>
                <a:gd name="connsiteX1" fmla="*/ 829757 w 1641695"/>
                <a:gd name="connsiteY1" fmla="*/ 2820053 h 2820066"/>
                <a:gd name="connsiteX2" fmla="*/ 1575822 w 1641695"/>
                <a:gd name="connsiteY2" fmla="*/ 2093217 h 2820066"/>
                <a:gd name="connsiteX3" fmla="*/ 282798 w 1641695"/>
                <a:gd name="connsiteY3" fmla="*/ 1652620 h 2820066"/>
                <a:gd name="connsiteX4" fmla="*/ 1004211 w 1641695"/>
                <a:gd name="connsiteY4" fmla="*/ 1135126 h 2820066"/>
                <a:gd name="connsiteX5" fmla="*/ 1640806 w 1641695"/>
                <a:gd name="connsiteY5" fmla="*/ 1093234 h 2820066"/>
                <a:gd name="connsiteX6" fmla="*/ 15 w 1641695"/>
                <a:gd name="connsiteY6" fmla="*/ 1354490 h 2820066"/>
                <a:gd name="connsiteX0" fmla="*/ 15 w 1641654"/>
                <a:gd name="connsiteY0" fmla="*/ 1369525 h 2835101"/>
                <a:gd name="connsiteX1" fmla="*/ 829757 w 1641654"/>
                <a:gd name="connsiteY1" fmla="*/ 2835088 h 2835101"/>
                <a:gd name="connsiteX2" fmla="*/ 1575822 w 1641654"/>
                <a:gd name="connsiteY2" fmla="*/ 2108252 h 2835101"/>
                <a:gd name="connsiteX3" fmla="*/ 282798 w 1641654"/>
                <a:gd name="connsiteY3" fmla="*/ 1667655 h 2835101"/>
                <a:gd name="connsiteX4" fmla="*/ 1004211 w 1641654"/>
                <a:gd name="connsiteY4" fmla="*/ 1150161 h 2835101"/>
                <a:gd name="connsiteX5" fmla="*/ 1640806 w 1641654"/>
                <a:gd name="connsiteY5" fmla="*/ 1108269 h 2835101"/>
                <a:gd name="connsiteX6" fmla="*/ 15 w 1641654"/>
                <a:gd name="connsiteY6" fmla="*/ 1369525 h 2835101"/>
                <a:gd name="connsiteX0" fmla="*/ 15 w 1641641"/>
                <a:gd name="connsiteY0" fmla="*/ 1374551 h 2840127"/>
                <a:gd name="connsiteX1" fmla="*/ 829757 w 1641641"/>
                <a:gd name="connsiteY1" fmla="*/ 2840114 h 2840127"/>
                <a:gd name="connsiteX2" fmla="*/ 1575822 w 1641641"/>
                <a:gd name="connsiteY2" fmla="*/ 2113278 h 2840127"/>
                <a:gd name="connsiteX3" fmla="*/ 282798 w 1641641"/>
                <a:gd name="connsiteY3" fmla="*/ 1672681 h 2840127"/>
                <a:gd name="connsiteX4" fmla="*/ 1004211 w 1641641"/>
                <a:gd name="connsiteY4" fmla="*/ 1155187 h 2840127"/>
                <a:gd name="connsiteX5" fmla="*/ 1640806 w 1641641"/>
                <a:gd name="connsiteY5" fmla="*/ 1113295 h 2840127"/>
                <a:gd name="connsiteX6" fmla="*/ 15 w 1641641"/>
                <a:gd name="connsiteY6" fmla="*/ 1374551 h 2840127"/>
                <a:gd name="connsiteX0" fmla="*/ 755 w 1642381"/>
                <a:gd name="connsiteY0" fmla="*/ 1347696 h 2813272"/>
                <a:gd name="connsiteX1" fmla="*/ 830497 w 1642381"/>
                <a:gd name="connsiteY1" fmla="*/ 2813259 h 2813272"/>
                <a:gd name="connsiteX2" fmla="*/ 1576562 w 1642381"/>
                <a:gd name="connsiteY2" fmla="*/ 2086423 h 2813272"/>
                <a:gd name="connsiteX3" fmla="*/ 283538 w 1642381"/>
                <a:gd name="connsiteY3" fmla="*/ 1645826 h 2813272"/>
                <a:gd name="connsiteX4" fmla="*/ 1004951 w 1642381"/>
                <a:gd name="connsiteY4" fmla="*/ 1128332 h 2813272"/>
                <a:gd name="connsiteX5" fmla="*/ 1641546 w 1642381"/>
                <a:gd name="connsiteY5" fmla="*/ 1086440 h 2813272"/>
                <a:gd name="connsiteX6" fmla="*/ 755 w 1642381"/>
                <a:gd name="connsiteY6" fmla="*/ 1347696 h 2813272"/>
                <a:gd name="connsiteX0" fmla="*/ 443 w 1642069"/>
                <a:gd name="connsiteY0" fmla="*/ 1392680 h 2858256"/>
                <a:gd name="connsiteX1" fmla="*/ 830185 w 1642069"/>
                <a:gd name="connsiteY1" fmla="*/ 2858243 h 2858256"/>
                <a:gd name="connsiteX2" fmla="*/ 1576250 w 1642069"/>
                <a:gd name="connsiteY2" fmla="*/ 2131407 h 2858256"/>
                <a:gd name="connsiteX3" fmla="*/ 283226 w 1642069"/>
                <a:gd name="connsiteY3" fmla="*/ 1690810 h 2858256"/>
                <a:gd name="connsiteX4" fmla="*/ 1004639 w 1642069"/>
                <a:gd name="connsiteY4" fmla="*/ 1173316 h 2858256"/>
                <a:gd name="connsiteX5" fmla="*/ 1641234 w 1642069"/>
                <a:gd name="connsiteY5" fmla="*/ 1131424 h 2858256"/>
                <a:gd name="connsiteX6" fmla="*/ 443 w 1642069"/>
                <a:gd name="connsiteY6" fmla="*/ 1392680 h 2858256"/>
                <a:gd name="connsiteX0" fmla="*/ 406 w 1642032"/>
                <a:gd name="connsiteY0" fmla="*/ 1392680 h 2858315"/>
                <a:gd name="connsiteX1" fmla="*/ 830148 w 1642032"/>
                <a:gd name="connsiteY1" fmla="*/ 2858243 h 2858315"/>
                <a:gd name="connsiteX2" fmla="*/ 1576213 w 1642032"/>
                <a:gd name="connsiteY2" fmla="*/ 2131407 h 2858315"/>
                <a:gd name="connsiteX3" fmla="*/ 283189 w 1642032"/>
                <a:gd name="connsiteY3" fmla="*/ 1690810 h 2858315"/>
                <a:gd name="connsiteX4" fmla="*/ 1004602 w 1642032"/>
                <a:gd name="connsiteY4" fmla="*/ 1173316 h 2858315"/>
                <a:gd name="connsiteX5" fmla="*/ 1641197 w 1642032"/>
                <a:gd name="connsiteY5" fmla="*/ 1131424 h 2858315"/>
                <a:gd name="connsiteX6" fmla="*/ 406 w 1642032"/>
                <a:gd name="connsiteY6" fmla="*/ 1392680 h 2858315"/>
                <a:gd name="connsiteX0" fmla="*/ 378 w 1642004"/>
                <a:gd name="connsiteY0" fmla="*/ 1392680 h 2858619"/>
                <a:gd name="connsiteX1" fmla="*/ 830120 w 1642004"/>
                <a:gd name="connsiteY1" fmla="*/ 2858243 h 2858619"/>
                <a:gd name="connsiteX2" fmla="*/ 1576185 w 1642004"/>
                <a:gd name="connsiteY2" fmla="*/ 2131407 h 2858619"/>
                <a:gd name="connsiteX3" fmla="*/ 283161 w 1642004"/>
                <a:gd name="connsiteY3" fmla="*/ 1690810 h 2858619"/>
                <a:gd name="connsiteX4" fmla="*/ 1004574 w 1642004"/>
                <a:gd name="connsiteY4" fmla="*/ 1173316 h 2858619"/>
                <a:gd name="connsiteX5" fmla="*/ 1641169 w 1642004"/>
                <a:gd name="connsiteY5" fmla="*/ 1131424 h 2858619"/>
                <a:gd name="connsiteX6" fmla="*/ 378 w 1642004"/>
                <a:gd name="connsiteY6" fmla="*/ 1392680 h 2858619"/>
                <a:gd name="connsiteX0" fmla="*/ 445 w 1642071"/>
                <a:gd name="connsiteY0" fmla="*/ 1392680 h 2858256"/>
                <a:gd name="connsiteX1" fmla="*/ 830187 w 1642071"/>
                <a:gd name="connsiteY1" fmla="*/ 2858243 h 2858256"/>
                <a:gd name="connsiteX2" fmla="*/ 1576252 w 1642071"/>
                <a:gd name="connsiteY2" fmla="*/ 2131407 h 2858256"/>
                <a:gd name="connsiteX3" fmla="*/ 283228 w 1642071"/>
                <a:gd name="connsiteY3" fmla="*/ 1690810 h 2858256"/>
                <a:gd name="connsiteX4" fmla="*/ 1004641 w 1642071"/>
                <a:gd name="connsiteY4" fmla="*/ 1173316 h 2858256"/>
                <a:gd name="connsiteX5" fmla="*/ 1641236 w 1642071"/>
                <a:gd name="connsiteY5" fmla="*/ 1131424 h 2858256"/>
                <a:gd name="connsiteX6" fmla="*/ 445 w 1642071"/>
                <a:gd name="connsiteY6" fmla="*/ 1392680 h 2858256"/>
                <a:gd name="connsiteX0" fmla="*/ 445 w 1642071"/>
                <a:gd name="connsiteY0" fmla="*/ 1392680 h 2858315"/>
                <a:gd name="connsiteX1" fmla="*/ 830187 w 1642071"/>
                <a:gd name="connsiteY1" fmla="*/ 2858243 h 2858315"/>
                <a:gd name="connsiteX2" fmla="*/ 1576252 w 1642071"/>
                <a:gd name="connsiteY2" fmla="*/ 2131407 h 2858315"/>
                <a:gd name="connsiteX3" fmla="*/ 283228 w 1642071"/>
                <a:gd name="connsiteY3" fmla="*/ 1690810 h 2858315"/>
                <a:gd name="connsiteX4" fmla="*/ 1004641 w 1642071"/>
                <a:gd name="connsiteY4" fmla="*/ 1173316 h 2858315"/>
                <a:gd name="connsiteX5" fmla="*/ 1641236 w 1642071"/>
                <a:gd name="connsiteY5" fmla="*/ 1131424 h 2858315"/>
                <a:gd name="connsiteX6" fmla="*/ 445 w 1642071"/>
                <a:gd name="connsiteY6" fmla="*/ 1392680 h 2858315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77357"/>
                <a:gd name="connsiteX1" fmla="*/ 830187 w 1642071"/>
                <a:gd name="connsiteY1" fmla="*/ 2858243 h 2877357"/>
                <a:gd name="connsiteX2" fmla="*/ 1576252 w 1642071"/>
                <a:gd name="connsiteY2" fmla="*/ 2131407 h 2877357"/>
                <a:gd name="connsiteX3" fmla="*/ 283228 w 1642071"/>
                <a:gd name="connsiteY3" fmla="*/ 1690810 h 2877357"/>
                <a:gd name="connsiteX4" fmla="*/ 1004641 w 1642071"/>
                <a:gd name="connsiteY4" fmla="*/ 1173316 h 2877357"/>
                <a:gd name="connsiteX5" fmla="*/ 1641236 w 1642071"/>
                <a:gd name="connsiteY5" fmla="*/ 1131424 h 2877357"/>
                <a:gd name="connsiteX6" fmla="*/ 445 w 1642071"/>
                <a:gd name="connsiteY6" fmla="*/ 1392680 h 287735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63"/>
                <a:gd name="connsiteX1" fmla="*/ 830187 w 1642071"/>
                <a:gd name="connsiteY1" fmla="*/ 2858243 h 2858363"/>
                <a:gd name="connsiteX2" fmla="*/ 1576252 w 1642071"/>
                <a:gd name="connsiteY2" fmla="*/ 2131407 h 2858363"/>
                <a:gd name="connsiteX3" fmla="*/ 283228 w 1642071"/>
                <a:gd name="connsiteY3" fmla="*/ 1690810 h 2858363"/>
                <a:gd name="connsiteX4" fmla="*/ 1004641 w 1642071"/>
                <a:gd name="connsiteY4" fmla="*/ 1173316 h 2858363"/>
                <a:gd name="connsiteX5" fmla="*/ 1641236 w 1642071"/>
                <a:gd name="connsiteY5" fmla="*/ 1131424 h 2858363"/>
                <a:gd name="connsiteX6" fmla="*/ 445 w 1642071"/>
                <a:gd name="connsiteY6" fmla="*/ 1392680 h 2858363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179"/>
                <a:gd name="connsiteY0" fmla="*/ 1392680 h 2858370"/>
                <a:gd name="connsiteX1" fmla="*/ 830187 w 1642179"/>
                <a:gd name="connsiteY1" fmla="*/ 2858243 h 2858370"/>
                <a:gd name="connsiteX2" fmla="*/ 1576252 w 1642179"/>
                <a:gd name="connsiteY2" fmla="*/ 2131407 h 2858370"/>
                <a:gd name="connsiteX3" fmla="*/ 283228 w 1642179"/>
                <a:gd name="connsiteY3" fmla="*/ 1690810 h 2858370"/>
                <a:gd name="connsiteX4" fmla="*/ 1004641 w 1642179"/>
                <a:gd name="connsiteY4" fmla="*/ 1173316 h 2858370"/>
                <a:gd name="connsiteX5" fmla="*/ 1641236 w 1642179"/>
                <a:gd name="connsiteY5" fmla="*/ 1131424 h 2858370"/>
                <a:gd name="connsiteX6" fmla="*/ 445 w 1642179"/>
                <a:gd name="connsiteY6" fmla="*/ 1392680 h 2858370"/>
                <a:gd name="connsiteX0" fmla="*/ 445 w 1642155"/>
                <a:gd name="connsiteY0" fmla="*/ 1392680 h 2858370"/>
                <a:gd name="connsiteX1" fmla="*/ 830187 w 1642155"/>
                <a:gd name="connsiteY1" fmla="*/ 2858243 h 2858370"/>
                <a:gd name="connsiteX2" fmla="*/ 1576252 w 1642155"/>
                <a:gd name="connsiteY2" fmla="*/ 2131407 h 2858370"/>
                <a:gd name="connsiteX3" fmla="*/ 283228 w 1642155"/>
                <a:gd name="connsiteY3" fmla="*/ 1690810 h 2858370"/>
                <a:gd name="connsiteX4" fmla="*/ 1004641 w 1642155"/>
                <a:gd name="connsiteY4" fmla="*/ 1173316 h 2858370"/>
                <a:gd name="connsiteX5" fmla="*/ 1641236 w 1642155"/>
                <a:gd name="connsiteY5" fmla="*/ 1131424 h 2858370"/>
                <a:gd name="connsiteX6" fmla="*/ 445 w 1642155"/>
                <a:gd name="connsiteY6" fmla="*/ 1392680 h 2858370"/>
                <a:gd name="connsiteX0" fmla="*/ 445 w 1642019"/>
                <a:gd name="connsiteY0" fmla="*/ 1392680 h 2858370"/>
                <a:gd name="connsiteX1" fmla="*/ 830187 w 1642019"/>
                <a:gd name="connsiteY1" fmla="*/ 2858243 h 2858370"/>
                <a:gd name="connsiteX2" fmla="*/ 1576252 w 1642019"/>
                <a:gd name="connsiteY2" fmla="*/ 2131407 h 2858370"/>
                <a:gd name="connsiteX3" fmla="*/ 283228 w 1642019"/>
                <a:gd name="connsiteY3" fmla="*/ 1690810 h 2858370"/>
                <a:gd name="connsiteX4" fmla="*/ 1004641 w 1642019"/>
                <a:gd name="connsiteY4" fmla="*/ 1173316 h 2858370"/>
                <a:gd name="connsiteX5" fmla="*/ 1641236 w 1642019"/>
                <a:gd name="connsiteY5" fmla="*/ 1131424 h 2858370"/>
                <a:gd name="connsiteX6" fmla="*/ 445 w 1642019"/>
                <a:gd name="connsiteY6" fmla="*/ 1392680 h 2858370"/>
                <a:gd name="connsiteX0" fmla="*/ 445 w 1642898"/>
                <a:gd name="connsiteY0" fmla="*/ 1409369 h 2875059"/>
                <a:gd name="connsiteX1" fmla="*/ 830187 w 1642898"/>
                <a:gd name="connsiteY1" fmla="*/ 2874932 h 2875059"/>
                <a:gd name="connsiteX2" fmla="*/ 1576252 w 1642898"/>
                <a:gd name="connsiteY2" fmla="*/ 2148096 h 2875059"/>
                <a:gd name="connsiteX3" fmla="*/ 283228 w 1642898"/>
                <a:gd name="connsiteY3" fmla="*/ 1707499 h 2875059"/>
                <a:gd name="connsiteX4" fmla="*/ 1004641 w 1642898"/>
                <a:gd name="connsiteY4" fmla="*/ 1190005 h 2875059"/>
                <a:gd name="connsiteX5" fmla="*/ 1641236 w 1642898"/>
                <a:gd name="connsiteY5" fmla="*/ 1148113 h 2875059"/>
                <a:gd name="connsiteX6" fmla="*/ 445 w 1642898"/>
                <a:gd name="connsiteY6" fmla="*/ 1409369 h 2875059"/>
                <a:gd name="connsiteX0" fmla="*/ 445 w 1642885"/>
                <a:gd name="connsiteY0" fmla="*/ 1409369 h 2875059"/>
                <a:gd name="connsiteX1" fmla="*/ 830187 w 1642885"/>
                <a:gd name="connsiteY1" fmla="*/ 2874932 h 2875059"/>
                <a:gd name="connsiteX2" fmla="*/ 1576252 w 1642885"/>
                <a:gd name="connsiteY2" fmla="*/ 2148096 h 2875059"/>
                <a:gd name="connsiteX3" fmla="*/ 283228 w 1642885"/>
                <a:gd name="connsiteY3" fmla="*/ 1707499 h 2875059"/>
                <a:gd name="connsiteX4" fmla="*/ 1004641 w 1642885"/>
                <a:gd name="connsiteY4" fmla="*/ 1190005 h 2875059"/>
                <a:gd name="connsiteX5" fmla="*/ 1641236 w 1642885"/>
                <a:gd name="connsiteY5" fmla="*/ 1148113 h 2875059"/>
                <a:gd name="connsiteX6" fmla="*/ 445 w 1642885"/>
                <a:gd name="connsiteY6" fmla="*/ 1409369 h 2875059"/>
                <a:gd name="connsiteX0" fmla="*/ 445 w 1642891"/>
                <a:gd name="connsiteY0" fmla="*/ 1409369 h 2875059"/>
                <a:gd name="connsiteX1" fmla="*/ 830187 w 1642891"/>
                <a:gd name="connsiteY1" fmla="*/ 2874932 h 2875059"/>
                <a:gd name="connsiteX2" fmla="*/ 1576252 w 1642891"/>
                <a:gd name="connsiteY2" fmla="*/ 2148096 h 2875059"/>
                <a:gd name="connsiteX3" fmla="*/ 283228 w 1642891"/>
                <a:gd name="connsiteY3" fmla="*/ 1707499 h 2875059"/>
                <a:gd name="connsiteX4" fmla="*/ 1004641 w 1642891"/>
                <a:gd name="connsiteY4" fmla="*/ 1190005 h 2875059"/>
                <a:gd name="connsiteX5" fmla="*/ 1641236 w 1642891"/>
                <a:gd name="connsiteY5" fmla="*/ 1148113 h 2875059"/>
                <a:gd name="connsiteX6" fmla="*/ 445 w 1642891"/>
                <a:gd name="connsiteY6" fmla="*/ 1409369 h 2875059"/>
                <a:gd name="connsiteX0" fmla="*/ 445 w 1642891"/>
                <a:gd name="connsiteY0" fmla="*/ 1409369 h 2875122"/>
                <a:gd name="connsiteX1" fmla="*/ 830187 w 1642891"/>
                <a:gd name="connsiteY1" fmla="*/ 2874932 h 2875122"/>
                <a:gd name="connsiteX2" fmla="*/ 1576252 w 1642891"/>
                <a:gd name="connsiteY2" fmla="*/ 2148096 h 2875122"/>
                <a:gd name="connsiteX3" fmla="*/ 283228 w 1642891"/>
                <a:gd name="connsiteY3" fmla="*/ 1707499 h 2875122"/>
                <a:gd name="connsiteX4" fmla="*/ 1004641 w 1642891"/>
                <a:gd name="connsiteY4" fmla="*/ 1190005 h 2875122"/>
                <a:gd name="connsiteX5" fmla="*/ 1641236 w 1642891"/>
                <a:gd name="connsiteY5" fmla="*/ 1148113 h 2875122"/>
                <a:gd name="connsiteX6" fmla="*/ 445 w 1642891"/>
                <a:gd name="connsiteY6" fmla="*/ 1409369 h 2875122"/>
                <a:gd name="connsiteX0" fmla="*/ 490 w 1642936"/>
                <a:gd name="connsiteY0" fmla="*/ 1409369 h 2875120"/>
                <a:gd name="connsiteX1" fmla="*/ 830232 w 1642936"/>
                <a:gd name="connsiteY1" fmla="*/ 2874932 h 2875120"/>
                <a:gd name="connsiteX2" fmla="*/ 1576297 w 1642936"/>
                <a:gd name="connsiteY2" fmla="*/ 2148096 h 2875120"/>
                <a:gd name="connsiteX3" fmla="*/ 283273 w 1642936"/>
                <a:gd name="connsiteY3" fmla="*/ 1707499 h 2875120"/>
                <a:gd name="connsiteX4" fmla="*/ 1004686 w 1642936"/>
                <a:gd name="connsiteY4" fmla="*/ 1190005 h 2875120"/>
                <a:gd name="connsiteX5" fmla="*/ 1641281 w 1642936"/>
                <a:gd name="connsiteY5" fmla="*/ 1148113 h 2875120"/>
                <a:gd name="connsiteX6" fmla="*/ 490 w 1642936"/>
                <a:gd name="connsiteY6" fmla="*/ 1409369 h 2875120"/>
                <a:gd name="connsiteX0" fmla="*/ 638 w 1643084"/>
                <a:gd name="connsiteY0" fmla="*/ 1409286 h 2875039"/>
                <a:gd name="connsiteX1" fmla="*/ 830380 w 1643084"/>
                <a:gd name="connsiteY1" fmla="*/ 2874849 h 2875039"/>
                <a:gd name="connsiteX2" fmla="*/ 1576445 w 1643084"/>
                <a:gd name="connsiteY2" fmla="*/ 2148013 h 2875039"/>
                <a:gd name="connsiteX3" fmla="*/ 283421 w 1643084"/>
                <a:gd name="connsiteY3" fmla="*/ 1707416 h 2875039"/>
                <a:gd name="connsiteX4" fmla="*/ 1004834 w 1643084"/>
                <a:gd name="connsiteY4" fmla="*/ 1189922 h 2875039"/>
                <a:gd name="connsiteX5" fmla="*/ 1641429 w 1643084"/>
                <a:gd name="connsiteY5" fmla="*/ 1148030 h 2875039"/>
                <a:gd name="connsiteX6" fmla="*/ 638 w 1643084"/>
                <a:gd name="connsiteY6" fmla="*/ 1409286 h 2875039"/>
                <a:gd name="connsiteX0" fmla="*/ 638 w 1643084"/>
                <a:gd name="connsiteY0" fmla="*/ 1409319 h 2875070"/>
                <a:gd name="connsiteX1" fmla="*/ 830380 w 1643084"/>
                <a:gd name="connsiteY1" fmla="*/ 2874882 h 2875070"/>
                <a:gd name="connsiteX2" fmla="*/ 1576445 w 1643084"/>
                <a:gd name="connsiteY2" fmla="*/ 2148046 h 2875070"/>
                <a:gd name="connsiteX3" fmla="*/ 283421 w 1643084"/>
                <a:gd name="connsiteY3" fmla="*/ 1707449 h 2875070"/>
                <a:gd name="connsiteX4" fmla="*/ 1004834 w 1643084"/>
                <a:gd name="connsiteY4" fmla="*/ 1189955 h 2875070"/>
                <a:gd name="connsiteX5" fmla="*/ 1641429 w 1643084"/>
                <a:gd name="connsiteY5" fmla="*/ 1148063 h 2875070"/>
                <a:gd name="connsiteX6" fmla="*/ 638 w 1643084"/>
                <a:gd name="connsiteY6" fmla="*/ 1409319 h 2875070"/>
                <a:gd name="connsiteX0" fmla="*/ 638 w 1643084"/>
                <a:gd name="connsiteY0" fmla="*/ 1409319 h 2875304"/>
                <a:gd name="connsiteX1" fmla="*/ 830380 w 1643084"/>
                <a:gd name="connsiteY1" fmla="*/ 2874882 h 2875304"/>
                <a:gd name="connsiteX2" fmla="*/ 1576445 w 1643084"/>
                <a:gd name="connsiteY2" fmla="*/ 2148046 h 2875304"/>
                <a:gd name="connsiteX3" fmla="*/ 283421 w 1643084"/>
                <a:gd name="connsiteY3" fmla="*/ 1707449 h 2875304"/>
                <a:gd name="connsiteX4" fmla="*/ 1004834 w 1643084"/>
                <a:gd name="connsiteY4" fmla="*/ 1189955 h 2875304"/>
                <a:gd name="connsiteX5" fmla="*/ 1641429 w 1643084"/>
                <a:gd name="connsiteY5" fmla="*/ 1148063 h 2875304"/>
                <a:gd name="connsiteX6" fmla="*/ 638 w 1643084"/>
                <a:gd name="connsiteY6" fmla="*/ 1409319 h 2875304"/>
                <a:gd name="connsiteX0" fmla="*/ 638 w 1643084"/>
                <a:gd name="connsiteY0" fmla="*/ 1409319 h 2874994"/>
                <a:gd name="connsiteX1" fmla="*/ 830380 w 1643084"/>
                <a:gd name="connsiteY1" fmla="*/ 2874882 h 2874994"/>
                <a:gd name="connsiteX2" fmla="*/ 1576445 w 1643084"/>
                <a:gd name="connsiteY2" fmla="*/ 2148046 h 2874994"/>
                <a:gd name="connsiteX3" fmla="*/ 283421 w 1643084"/>
                <a:gd name="connsiteY3" fmla="*/ 1707449 h 2874994"/>
                <a:gd name="connsiteX4" fmla="*/ 1004834 w 1643084"/>
                <a:gd name="connsiteY4" fmla="*/ 1189955 h 2874994"/>
                <a:gd name="connsiteX5" fmla="*/ 1641429 w 1643084"/>
                <a:gd name="connsiteY5" fmla="*/ 1148063 h 2874994"/>
                <a:gd name="connsiteX6" fmla="*/ 638 w 1643084"/>
                <a:gd name="connsiteY6" fmla="*/ 1409319 h 2874994"/>
                <a:gd name="connsiteX0" fmla="*/ 638 w 1643084"/>
                <a:gd name="connsiteY0" fmla="*/ 1409319 h 2874974"/>
                <a:gd name="connsiteX1" fmla="*/ 830380 w 1643084"/>
                <a:gd name="connsiteY1" fmla="*/ 2874882 h 2874974"/>
                <a:gd name="connsiteX2" fmla="*/ 1576445 w 1643084"/>
                <a:gd name="connsiteY2" fmla="*/ 2148046 h 2874974"/>
                <a:gd name="connsiteX3" fmla="*/ 283421 w 1643084"/>
                <a:gd name="connsiteY3" fmla="*/ 1707449 h 2874974"/>
                <a:gd name="connsiteX4" fmla="*/ 1004834 w 1643084"/>
                <a:gd name="connsiteY4" fmla="*/ 1189955 h 2874974"/>
                <a:gd name="connsiteX5" fmla="*/ 1641429 w 1643084"/>
                <a:gd name="connsiteY5" fmla="*/ 1148063 h 2874974"/>
                <a:gd name="connsiteX6" fmla="*/ 638 w 1643084"/>
                <a:gd name="connsiteY6" fmla="*/ 1409319 h 2874974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471 w 1666161"/>
                <a:gd name="connsiteY0" fmla="*/ 864188 h 2323324"/>
                <a:gd name="connsiteX1" fmla="*/ 830213 w 1666161"/>
                <a:gd name="connsiteY1" fmla="*/ 2306495 h 2323324"/>
                <a:gd name="connsiteX2" fmla="*/ 1576278 w 1666161"/>
                <a:gd name="connsiteY2" fmla="*/ 1579659 h 2323324"/>
                <a:gd name="connsiteX3" fmla="*/ 283254 w 1666161"/>
                <a:gd name="connsiteY3" fmla="*/ 1139062 h 2323324"/>
                <a:gd name="connsiteX4" fmla="*/ 1004667 w 1666161"/>
                <a:gd name="connsiteY4" fmla="*/ 621568 h 2323324"/>
                <a:gd name="connsiteX5" fmla="*/ 1641262 w 1666161"/>
                <a:gd name="connsiteY5" fmla="*/ 579676 h 2323324"/>
                <a:gd name="connsiteX6" fmla="*/ 471 w 1666161"/>
                <a:gd name="connsiteY6" fmla="*/ 864188 h 2323324"/>
                <a:gd name="connsiteX0" fmla="*/ 2686 w 1668376"/>
                <a:gd name="connsiteY0" fmla="*/ 854318 h 2313454"/>
                <a:gd name="connsiteX1" fmla="*/ 832428 w 1668376"/>
                <a:gd name="connsiteY1" fmla="*/ 2296625 h 2313454"/>
                <a:gd name="connsiteX2" fmla="*/ 1578493 w 1668376"/>
                <a:gd name="connsiteY2" fmla="*/ 1569789 h 2313454"/>
                <a:gd name="connsiteX3" fmla="*/ 285469 w 1668376"/>
                <a:gd name="connsiteY3" fmla="*/ 1129192 h 2313454"/>
                <a:gd name="connsiteX4" fmla="*/ 1006882 w 1668376"/>
                <a:gd name="connsiteY4" fmla="*/ 611698 h 2313454"/>
                <a:gd name="connsiteX5" fmla="*/ 1643477 w 1668376"/>
                <a:gd name="connsiteY5" fmla="*/ 569806 h 2313454"/>
                <a:gd name="connsiteX6" fmla="*/ 606058 w 1668376"/>
                <a:gd name="connsiteY6" fmla="*/ 3089 h 2313454"/>
                <a:gd name="connsiteX7" fmla="*/ 2686 w 1668376"/>
                <a:gd name="connsiteY7" fmla="*/ 854318 h 2313454"/>
                <a:gd name="connsiteX0" fmla="*/ 57 w 1641481"/>
                <a:gd name="connsiteY0" fmla="*/ 1387804 h 2846940"/>
                <a:gd name="connsiteX1" fmla="*/ 829799 w 1641481"/>
                <a:gd name="connsiteY1" fmla="*/ 2830111 h 2846940"/>
                <a:gd name="connsiteX2" fmla="*/ 1575864 w 1641481"/>
                <a:gd name="connsiteY2" fmla="*/ 2103275 h 2846940"/>
                <a:gd name="connsiteX3" fmla="*/ 282840 w 1641481"/>
                <a:gd name="connsiteY3" fmla="*/ 1662678 h 2846940"/>
                <a:gd name="connsiteX4" fmla="*/ 1004253 w 1641481"/>
                <a:gd name="connsiteY4" fmla="*/ 1145184 h 2846940"/>
                <a:gd name="connsiteX5" fmla="*/ 1640848 w 1641481"/>
                <a:gd name="connsiteY5" fmla="*/ 1103292 h 2846940"/>
                <a:gd name="connsiteX6" fmla="*/ 869253 w 1641481"/>
                <a:gd name="connsiteY6" fmla="*/ 1701 h 2846940"/>
                <a:gd name="connsiteX7" fmla="*/ 57 w 1641481"/>
                <a:gd name="connsiteY7" fmla="*/ 1387804 h 2846940"/>
                <a:gd name="connsiteX0" fmla="*/ 57 w 1641481"/>
                <a:gd name="connsiteY0" fmla="*/ 1387804 h 2846940"/>
                <a:gd name="connsiteX1" fmla="*/ 829799 w 1641481"/>
                <a:gd name="connsiteY1" fmla="*/ 2830111 h 2846940"/>
                <a:gd name="connsiteX2" fmla="*/ 1575864 w 1641481"/>
                <a:gd name="connsiteY2" fmla="*/ 2103275 h 2846940"/>
                <a:gd name="connsiteX3" fmla="*/ 282840 w 1641481"/>
                <a:gd name="connsiteY3" fmla="*/ 1662678 h 2846940"/>
                <a:gd name="connsiteX4" fmla="*/ 1004253 w 1641481"/>
                <a:gd name="connsiteY4" fmla="*/ 1145184 h 2846940"/>
                <a:gd name="connsiteX5" fmla="*/ 1640848 w 1641481"/>
                <a:gd name="connsiteY5" fmla="*/ 1103292 h 2846940"/>
                <a:gd name="connsiteX6" fmla="*/ 869253 w 1641481"/>
                <a:gd name="connsiteY6" fmla="*/ 1701 h 2846940"/>
                <a:gd name="connsiteX7" fmla="*/ 57 w 1641481"/>
                <a:gd name="connsiteY7" fmla="*/ 1387804 h 2846940"/>
                <a:gd name="connsiteX0" fmla="*/ 57 w 1641481"/>
                <a:gd name="connsiteY0" fmla="*/ 1386105 h 2845241"/>
                <a:gd name="connsiteX1" fmla="*/ 829799 w 1641481"/>
                <a:gd name="connsiteY1" fmla="*/ 2828412 h 2845241"/>
                <a:gd name="connsiteX2" fmla="*/ 1575864 w 1641481"/>
                <a:gd name="connsiteY2" fmla="*/ 2101576 h 2845241"/>
                <a:gd name="connsiteX3" fmla="*/ 282840 w 1641481"/>
                <a:gd name="connsiteY3" fmla="*/ 1660979 h 2845241"/>
                <a:gd name="connsiteX4" fmla="*/ 1004253 w 1641481"/>
                <a:gd name="connsiteY4" fmla="*/ 1143485 h 2845241"/>
                <a:gd name="connsiteX5" fmla="*/ 1640848 w 1641481"/>
                <a:gd name="connsiteY5" fmla="*/ 1101593 h 2845241"/>
                <a:gd name="connsiteX6" fmla="*/ 869253 w 1641481"/>
                <a:gd name="connsiteY6" fmla="*/ 2 h 2845241"/>
                <a:gd name="connsiteX7" fmla="*/ 57 w 1641481"/>
                <a:gd name="connsiteY7" fmla="*/ 1386105 h 2845241"/>
                <a:gd name="connsiteX0" fmla="*/ 57 w 1641481"/>
                <a:gd name="connsiteY0" fmla="*/ 1386103 h 2845239"/>
                <a:gd name="connsiteX1" fmla="*/ 829799 w 1641481"/>
                <a:gd name="connsiteY1" fmla="*/ 2828410 h 2845239"/>
                <a:gd name="connsiteX2" fmla="*/ 1575864 w 1641481"/>
                <a:gd name="connsiteY2" fmla="*/ 2101574 h 2845239"/>
                <a:gd name="connsiteX3" fmla="*/ 282840 w 1641481"/>
                <a:gd name="connsiteY3" fmla="*/ 1660977 h 2845239"/>
                <a:gd name="connsiteX4" fmla="*/ 1004253 w 1641481"/>
                <a:gd name="connsiteY4" fmla="*/ 1143483 h 2845239"/>
                <a:gd name="connsiteX5" fmla="*/ 1640848 w 1641481"/>
                <a:gd name="connsiteY5" fmla="*/ 1101591 h 2845239"/>
                <a:gd name="connsiteX6" fmla="*/ 869253 w 1641481"/>
                <a:gd name="connsiteY6" fmla="*/ 0 h 2845239"/>
                <a:gd name="connsiteX7" fmla="*/ 57 w 1641481"/>
                <a:gd name="connsiteY7" fmla="*/ 1386103 h 2845239"/>
                <a:gd name="connsiteX0" fmla="*/ 3 w 1641427"/>
                <a:gd name="connsiteY0" fmla="*/ 1386103 h 2845239"/>
                <a:gd name="connsiteX1" fmla="*/ 829745 w 1641427"/>
                <a:gd name="connsiteY1" fmla="*/ 2828410 h 2845239"/>
                <a:gd name="connsiteX2" fmla="*/ 1575810 w 1641427"/>
                <a:gd name="connsiteY2" fmla="*/ 2101574 h 2845239"/>
                <a:gd name="connsiteX3" fmla="*/ 282786 w 1641427"/>
                <a:gd name="connsiteY3" fmla="*/ 1660977 h 2845239"/>
                <a:gd name="connsiteX4" fmla="*/ 1004199 w 1641427"/>
                <a:gd name="connsiteY4" fmla="*/ 1143483 h 2845239"/>
                <a:gd name="connsiteX5" fmla="*/ 1640794 w 1641427"/>
                <a:gd name="connsiteY5" fmla="*/ 1101591 h 2845239"/>
                <a:gd name="connsiteX6" fmla="*/ 869199 w 1641427"/>
                <a:gd name="connsiteY6" fmla="*/ 0 h 2845239"/>
                <a:gd name="connsiteX7" fmla="*/ 3 w 1641427"/>
                <a:gd name="connsiteY7" fmla="*/ 1386103 h 2845239"/>
                <a:gd name="connsiteX0" fmla="*/ 3 w 1641931"/>
                <a:gd name="connsiteY0" fmla="*/ 1400057 h 2859193"/>
                <a:gd name="connsiteX1" fmla="*/ 829745 w 1641931"/>
                <a:gd name="connsiteY1" fmla="*/ 2842364 h 2859193"/>
                <a:gd name="connsiteX2" fmla="*/ 1575810 w 1641931"/>
                <a:gd name="connsiteY2" fmla="*/ 2115528 h 2859193"/>
                <a:gd name="connsiteX3" fmla="*/ 282786 w 1641931"/>
                <a:gd name="connsiteY3" fmla="*/ 1674931 h 2859193"/>
                <a:gd name="connsiteX4" fmla="*/ 1004199 w 1641931"/>
                <a:gd name="connsiteY4" fmla="*/ 1157437 h 2859193"/>
                <a:gd name="connsiteX5" fmla="*/ 1640794 w 1641931"/>
                <a:gd name="connsiteY5" fmla="*/ 1115545 h 2859193"/>
                <a:gd name="connsiteX6" fmla="*/ 821351 w 1641931"/>
                <a:gd name="connsiteY6" fmla="*/ 0 h 2859193"/>
                <a:gd name="connsiteX7" fmla="*/ 3 w 1641931"/>
                <a:gd name="connsiteY7" fmla="*/ 1400057 h 2859193"/>
                <a:gd name="connsiteX0" fmla="*/ 3 w 1623323"/>
                <a:gd name="connsiteY0" fmla="*/ 1397034 h 2861004"/>
                <a:gd name="connsiteX1" fmla="*/ 811137 w 1623323"/>
                <a:gd name="connsiteY1" fmla="*/ 2843992 h 2861004"/>
                <a:gd name="connsiteX2" fmla="*/ 1557202 w 1623323"/>
                <a:gd name="connsiteY2" fmla="*/ 2117156 h 2861004"/>
                <a:gd name="connsiteX3" fmla="*/ 264178 w 1623323"/>
                <a:gd name="connsiteY3" fmla="*/ 1676559 h 2861004"/>
                <a:gd name="connsiteX4" fmla="*/ 985591 w 1623323"/>
                <a:gd name="connsiteY4" fmla="*/ 1159065 h 2861004"/>
                <a:gd name="connsiteX5" fmla="*/ 1622186 w 1623323"/>
                <a:gd name="connsiteY5" fmla="*/ 1117173 h 2861004"/>
                <a:gd name="connsiteX6" fmla="*/ 802743 w 1623323"/>
                <a:gd name="connsiteY6" fmla="*/ 1628 h 2861004"/>
                <a:gd name="connsiteX7" fmla="*/ 3 w 1623323"/>
                <a:gd name="connsiteY7" fmla="*/ 1397034 h 2861004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3 w 1639273"/>
                <a:gd name="connsiteY0" fmla="*/ 1390756 h 2859562"/>
                <a:gd name="connsiteX1" fmla="*/ 827087 w 1639273"/>
                <a:gd name="connsiteY1" fmla="*/ 2842365 h 2859562"/>
                <a:gd name="connsiteX2" fmla="*/ 1573152 w 1639273"/>
                <a:gd name="connsiteY2" fmla="*/ 2115529 h 2859562"/>
                <a:gd name="connsiteX3" fmla="*/ 280128 w 1639273"/>
                <a:gd name="connsiteY3" fmla="*/ 1674932 h 2859562"/>
                <a:gd name="connsiteX4" fmla="*/ 1001541 w 1639273"/>
                <a:gd name="connsiteY4" fmla="*/ 1157438 h 2859562"/>
                <a:gd name="connsiteX5" fmla="*/ 1638136 w 1639273"/>
                <a:gd name="connsiteY5" fmla="*/ 1115546 h 2859562"/>
                <a:gd name="connsiteX6" fmla="*/ 818693 w 1639273"/>
                <a:gd name="connsiteY6" fmla="*/ 1 h 2859562"/>
                <a:gd name="connsiteX7" fmla="*/ 3 w 1639273"/>
                <a:gd name="connsiteY7" fmla="*/ 1390756 h 2859562"/>
                <a:gd name="connsiteX0" fmla="*/ 3 w 1621082"/>
                <a:gd name="connsiteY0" fmla="*/ 1391762 h 2860568"/>
                <a:gd name="connsiteX1" fmla="*/ 827087 w 1621082"/>
                <a:gd name="connsiteY1" fmla="*/ 2843371 h 2860568"/>
                <a:gd name="connsiteX2" fmla="*/ 1573152 w 1621082"/>
                <a:gd name="connsiteY2" fmla="*/ 2116535 h 2860568"/>
                <a:gd name="connsiteX3" fmla="*/ 280128 w 1621082"/>
                <a:gd name="connsiteY3" fmla="*/ 1675938 h 2860568"/>
                <a:gd name="connsiteX4" fmla="*/ 1001541 w 1621082"/>
                <a:gd name="connsiteY4" fmla="*/ 1158444 h 2860568"/>
                <a:gd name="connsiteX5" fmla="*/ 1619528 w 1621082"/>
                <a:gd name="connsiteY5" fmla="*/ 1167715 h 2860568"/>
                <a:gd name="connsiteX6" fmla="*/ 818693 w 1621082"/>
                <a:gd name="connsiteY6" fmla="*/ 1007 h 2860568"/>
                <a:gd name="connsiteX7" fmla="*/ 3 w 1621082"/>
                <a:gd name="connsiteY7" fmla="*/ 1391762 h 2860568"/>
                <a:gd name="connsiteX0" fmla="*/ 3 w 1621187"/>
                <a:gd name="connsiteY0" fmla="*/ 1391764 h 2860570"/>
                <a:gd name="connsiteX1" fmla="*/ 827087 w 1621187"/>
                <a:gd name="connsiteY1" fmla="*/ 2843373 h 2860570"/>
                <a:gd name="connsiteX2" fmla="*/ 1573152 w 1621187"/>
                <a:gd name="connsiteY2" fmla="*/ 2116537 h 2860570"/>
                <a:gd name="connsiteX3" fmla="*/ 280128 w 1621187"/>
                <a:gd name="connsiteY3" fmla="*/ 1675940 h 2860570"/>
                <a:gd name="connsiteX4" fmla="*/ 1006857 w 1621187"/>
                <a:gd name="connsiteY4" fmla="*/ 1163097 h 2860570"/>
                <a:gd name="connsiteX5" fmla="*/ 1619528 w 1621187"/>
                <a:gd name="connsiteY5" fmla="*/ 1167717 h 2860570"/>
                <a:gd name="connsiteX6" fmla="*/ 818693 w 1621187"/>
                <a:gd name="connsiteY6" fmla="*/ 1009 h 2860570"/>
                <a:gd name="connsiteX7" fmla="*/ 3 w 1621187"/>
                <a:gd name="connsiteY7" fmla="*/ 1391764 h 2860570"/>
                <a:gd name="connsiteX0" fmla="*/ 3 w 1621155"/>
                <a:gd name="connsiteY0" fmla="*/ 1391764 h 2860570"/>
                <a:gd name="connsiteX1" fmla="*/ 827087 w 1621155"/>
                <a:gd name="connsiteY1" fmla="*/ 2843373 h 2860570"/>
                <a:gd name="connsiteX2" fmla="*/ 1573152 w 1621155"/>
                <a:gd name="connsiteY2" fmla="*/ 2116537 h 2860570"/>
                <a:gd name="connsiteX3" fmla="*/ 333293 w 1621155"/>
                <a:gd name="connsiteY3" fmla="*/ 1643383 h 2860570"/>
                <a:gd name="connsiteX4" fmla="*/ 1006857 w 1621155"/>
                <a:gd name="connsiteY4" fmla="*/ 1163097 h 2860570"/>
                <a:gd name="connsiteX5" fmla="*/ 1619528 w 1621155"/>
                <a:gd name="connsiteY5" fmla="*/ 1167717 h 2860570"/>
                <a:gd name="connsiteX6" fmla="*/ 818693 w 1621155"/>
                <a:gd name="connsiteY6" fmla="*/ 1009 h 2860570"/>
                <a:gd name="connsiteX7" fmla="*/ 3 w 1621155"/>
                <a:gd name="connsiteY7" fmla="*/ 1391764 h 2860570"/>
                <a:gd name="connsiteX0" fmla="*/ 3 w 1621155"/>
                <a:gd name="connsiteY0" fmla="*/ 1391764 h 2896845"/>
                <a:gd name="connsiteX1" fmla="*/ 811137 w 1621155"/>
                <a:gd name="connsiteY1" fmla="*/ 2880582 h 2896845"/>
                <a:gd name="connsiteX2" fmla="*/ 1573152 w 1621155"/>
                <a:gd name="connsiteY2" fmla="*/ 2116537 h 2896845"/>
                <a:gd name="connsiteX3" fmla="*/ 333293 w 1621155"/>
                <a:gd name="connsiteY3" fmla="*/ 1643383 h 2896845"/>
                <a:gd name="connsiteX4" fmla="*/ 1006857 w 1621155"/>
                <a:gd name="connsiteY4" fmla="*/ 1163097 h 2896845"/>
                <a:gd name="connsiteX5" fmla="*/ 1619528 w 1621155"/>
                <a:gd name="connsiteY5" fmla="*/ 1167717 h 2896845"/>
                <a:gd name="connsiteX6" fmla="*/ 818693 w 1621155"/>
                <a:gd name="connsiteY6" fmla="*/ 1009 h 2896845"/>
                <a:gd name="connsiteX7" fmla="*/ 3 w 1621155"/>
                <a:gd name="connsiteY7" fmla="*/ 1391764 h 2896845"/>
                <a:gd name="connsiteX0" fmla="*/ 12 w 1621164"/>
                <a:gd name="connsiteY0" fmla="*/ 1391764 h 2887768"/>
                <a:gd name="connsiteX1" fmla="*/ 800514 w 1621164"/>
                <a:gd name="connsiteY1" fmla="*/ 2871281 h 2887768"/>
                <a:gd name="connsiteX2" fmla="*/ 1573161 w 1621164"/>
                <a:gd name="connsiteY2" fmla="*/ 2116537 h 2887768"/>
                <a:gd name="connsiteX3" fmla="*/ 333302 w 1621164"/>
                <a:gd name="connsiteY3" fmla="*/ 1643383 h 2887768"/>
                <a:gd name="connsiteX4" fmla="*/ 1006866 w 1621164"/>
                <a:gd name="connsiteY4" fmla="*/ 1163097 h 2887768"/>
                <a:gd name="connsiteX5" fmla="*/ 1619537 w 1621164"/>
                <a:gd name="connsiteY5" fmla="*/ 1167717 h 2887768"/>
                <a:gd name="connsiteX6" fmla="*/ 818702 w 1621164"/>
                <a:gd name="connsiteY6" fmla="*/ 1009 h 2887768"/>
                <a:gd name="connsiteX7" fmla="*/ 12 w 1621164"/>
                <a:gd name="connsiteY7" fmla="*/ 1391764 h 2887768"/>
                <a:gd name="connsiteX0" fmla="*/ 38 w 1621190"/>
                <a:gd name="connsiteY0" fmla="*/ 1391764 h 2846996"/>
                <a:gd name="connsiteX1" fmla="*/ 787250 w 1621190"/>
                <a:gd name="connsiteY1" fmla="*/ 2829421 h 2846996"/>
                <a:gd name="connsiteX2" fmla="*/ 1573187 w 1621190"/>
                <a:gd name="connsiteY2" fmla="*/ 2116537 h 2846996"/>
                <a:gd name="connsiteX3" fmla="*/ 333328 w 1621190"/>
                <a:gd name="connsiteY3" fmla="*/ 1643383 h 2846996"/>
                <a:gd name="connsiteX4" fmla="*/ 1006892 w 1621190"/>
                <a:gd name="connsiteY4" fmla="*/ 1163097 h 2846996"/>
                <a:gd name="connsiteX5" fmla="*/ 1619563 w 1621190"/>
                <a:gd name="connsiteY5" fmla="*/ 1167717 h 2846996"/>
                <a:gd name="connsiteX6" fmla="*/ 818728 w 1621190"/>
                <a:gd name="connsiteY6" fmla="*/ 1009 h 2846996"/>
                <a:gd name="connsiteX7" fmla="*/ 38 w 1621190"/>
                <a:gd name="connsiteY7" fmla="*/ 1391764 h 2846996"/>
                <a:gd name="connsiteX0" fmla="*/ 33 w 1621185"/>
                <a:gd name="connsiteY0" fmla="*/ 1391764 h 2896846"/>
                <a:gd name="connsiteX1" fmla="*/ 789904 w 1621185"/>
                <a:gd name="connsiteY1" fmla="*/ 2880583 h 2896846"/>
                <a:gd name="connsiteX2" fmla="*/ 1573182 w 1621185"/>
                <a:gd name="connsiteY2" fmla="*/ 2116537 h 2896846"/>
                <a:gd name="connsiteX3" fmla="*/ 333323 w 1621185"/>
                <a:gd name="connsiteY3" fmla="*/ 1643383 h 2896846"/>
                <a:gd name="connsiteX4" fmla="*/ 1006887 w 1621185"/>
                <a:gd name="connsiteY4" fmla="*/ 1163097 h 2896846"/>
                <a:gd name="connsiteX5" fmla="*/ 1619558 w 1621185"/>
                <a:gd name="connsiteY5" fmla="*/ 1167717 h 2896846"/>
                <a:gd name="connsiteX6" fmla="*/ 818723 w 1621185"/>
                <a:gd name="connsiteY6" fmla="*/ 1009 h 2896846"/>
                <a:gd name="connsiteX7" fmla="*/ 33 w 1621185"/>
                <a:gd name="connsiteY7" fmla="*/ 1391764 h 2896846"/>
                <a:gd name="connsiteX0" fmla="*/ 33 w 1621185"/>
                <a:gd name="connsiteY0" fmla="*/ 1391764 h 2896846"/>
                <a:gd name="connsiteX1" fmla="*/ 789904 w 1621185"/>
                <a:gd name="connsiteY1" fmla="*/ 2880583 h 2896846"/>
                <a:gd name="connsiteX2" fmla="*/ 1573182 w 1621185"/>
                <a:gd name="connsiteY2" fmla="*/ 2116537 h 2896846"/>
                <a:gd name="connsiteX3" fmla="*/ 333323 w 1621185"/>
                <a:gd name="connsiteY3" fmla="*/ 1643383 h 2896846"/>
                <a:gd name="connsiteX4" fmla="*/ 1006887 w 1621185"/>
                <a:gd name="connsiteY4" fmla="*/ 1163097 h 2896846"/>
                <a:gd name="connsiteX5" fmla="*/ 1619558 w 1621185"/>
                <a:gd name="connsiteY5" fmla="*/ 1167717 h 2896846"/>
                <a:gd name="connsiteX6" fmla="*/ 818723 w 1621185"/>
                <a:gd name="connsiteY6" fmla="*/ 1009 h 2896846"/>
                <a:gd name="connsiteX7" fmla="*/ 33 w 1621185"/>
                <a:gd name="connsiteY7" fmla="*/ 1391764 h 2896846"/>
                <a:gd name="connsiteX0" fmla="*/ 37 w 1621189"/>
                <a:gd name="connsiteY0" fmla="*/ 1391764 h 2880878"/>
                <a:gd name="connsiteX1" fmla="*/ 789908 w 1621189"/>
                <a:gd name="connsiteY1" fmla="*/ 2880583 h 2880878"/>
                <a:gd name="connsiteX2" fmla="*/ 1573186 w 1621189"/>
                <a:gd name="connsiteY2" fmla="*/ 2116537 h 2880878"/>
                <a:gd name="connsiteX3" fmla="*/ 333327 w 1621189"/>
                <a:gd name="connsiteY3" fmla="*/ 1643383 h 2880878"/>
                <a:gd name="connsiteX4" fmla="*/ 1006891 w 1621189"/>
                <a:gd name="connsiteY4" fmla="*/ 1163097 h 2880878"/>
                <a:gd name="connsiteX5" fmla="*/ 1619562 w 1621189"/>
                <a:gd name="connsiteY5" fmla="*/ 1167717 h 2880878"/>
                <a:gd name="connsiteX6" fmla="*/ 818727 w 1621189"/>
                <a:gd name="connsiteY6" fmla="*/ 1009 h 2880878"/>
                <a:gd name="connsiteX7" fmla="*/ 37 w 1621189"/>
                <a:gd name="connsiteY7" fmla="*/ 1391764 h 2880878"/>
                <a:gd name="connsiteX0" fmla="*/ 37 w 1621189"/>
                <a:gd name="connsiteY0" fmla="*/ 1390772 h 2879886"/>
                <a:gd name="connsiteX1" fmla="*/ 789908 w 1621189"/>
                <a:gd name="connsiteY1" fmla="*/ 2879591 h 2879886"/>
                <a:gd name="connsiteX2" fmla="*/ 1573186 w 1621189"/>
                <a:gd name="connsiteY2" fmla="*/ 2115545 h 2879886"/>
                <a:gd name="connsiteX3" fmla="*/ 333327 w 1621189"/>
                <a:gd name="connsiteY3" fmla="*/ 1642391 h 2879886"/>
                <a:gd name="connsiteX4" fmla="*/ 1006891 w 1621189"/>
                <a:gd name="connsiteY4" fmla="*/ 1162105 h 2879886"/>
                <a:gd name="connsiteX5" fmla="*/ 1619562 w 1621189"/>
                <a:gd name="connsiteY5" fmla="*/ 1166725 h 2879886"/>
                <a:gd name="connsiteX6" fmla="*/ 818727 w 1621189"/>
                <a:gd name="connsiteY6" fmla="*/ 17 h 2879886"/>
                <a:gd name="connsiteX7" fmla="*/ 37 w 1621189"/>
                <a:gd name="connsiteY7" fmla="*/ 1390772 h 2879886"/>
                <a:gd name="connsiteX0" fmla="*/ 37 w 1621189"/>
                <a:gd name="connsiteY0" fmla="*/ 1390772 h 2879886"/>
                <a:gd name="connsiteX1" fmla="*/ 789908 w 1621189"/>
                <a:gd name="connsiteY1" fmla="*/ 2879591 h 2879886"/>
                <a:gd name="connsiteX2" fmla="*/ 1573186 w 1621189"/>
                <a:gd name="connsiteY2" fmla="*/ 2115545 h 2879886"/>
                <a:gd name="connsiteX3" fmla="*/ 333327 w 1621189"/>
                <a:gd name="connsiteY3" fmla="*/ 1642391 h 2879886"/>
                <a:gd name="connsiteX4" fmla="*/ 1006891 w 1621189"/>
                <a:gd name="connsiteY4" fmla="*/ 1162105 h 2879886"/>
                <a:gd name="connsiteX5" fmla="*/ 1619562 w 1621189"/>
                <a:gd name="connsiteY5" fmla="*/ 1166725 h 2879886"/>
                <a:gd name="connsiteX6" fmla="*/ 818727 w 1621189"/>
                <a:gd name="connsiteY6" fmla="*/ 17 h 2879886"/>
                <a:gd name="connsiteX7" fmla="*/ 37 w 1621189"/>
                <a:gd name="connsiteY7" fmla="*/ 1390772 h 2879886"/>
                <a:gd name="connsiteX0" fmla="*/ 37 w 1619562"/>
                <a:gd name="connsiteY0" fmla="*/ 1390772 h 2879886"/>
                <a:gd name="connsiteX1" fmla="*/ 789908 w 1619562"/>
                <a:gd name="connsiteY1" fmla="*/ 2879591 h 2879886"/>
                <a:gd name="connsiteX2" fmla="*/ 1573186 w 1619562"/>
                <a:gd name="connsiteY2" fmla="*/ 2115545 h 2879886"/>
                <a:gd name="connsiteX3" fmla="*/ 333327 w 1619562"/>
                <a:gd name="connsiteY3" fmla="*/ 1642391 h 2879886"/>
                <a:gd name="connsiteX4" fmla="*/ 1006891 w 1619562"/>
                <a:gd name="connsiteY4" fmla="*/ 1162105 h 2879886"/>
                <a:gd name="connsiteX5" fmla="*/ 1619562 w 1619562"/>
                <a:gd name="connsiteY5" fmla="*/ 1166725 h 2879886"/>
                <a:gd name="connsiteX6" fmla="*/ 818727 w 1619562"/>
                <a:gd name="connsiteY6" fmla="*/ 17 h 2879886"/>
                <a:gd name="connsiteX7" fmla="*/ 37 w 1619562"/>
                <a:gd name="connsiteY7" fmla="*/ 1390772 h 2879886"/>
                <a:gd name="connsiteX0" fmla="*/ 37 w 1619562"/>
                <a:gd name="connsiteY0" fmla="*/ 1390785 h 2879899"/>
                <a:gd name="connsiteX1" fmla="*/ 789908 w 1619562"/>
                <a:gd name="connsiteY1" fmla="*/ 2879604 h 2879899"/>
                <a:gd name="connsiteX2" fmla="*/ 1573186 w 1619562"/>
                <a:gd name="connsiteY2" fmla="*/ 2115558 h 2879899"/>
                <a:gd name="connsiteX3" fmla="*/ 333327 w 1619562"/>
                <a:gd name="connsiteY3" fmla="*/ 1642404 h 2879899"/>
                <a:gd name="connsiteX4" fmla="*/ 1006891 w 1619562"/>
                <a:gd name="connsiteY4" fmla="*/ 1162118 h 2879899"/>
                <a:gd name="connsiteX5" fmla="*/ 1619562 w 1619562"/>
                <a:gd name="connsiteY5" fmla="*/ 1166738 h 2879899"/>
                <a:gd name="connsiteX6" fmla="*/ 818727 w 1619562"/>
                <a:gd name="connsiteY6" fmla="*/ 30 h 2879899"/>
                <a:gd name="connsiteX7" fmla="*/ 37 w 1619562"/>
                <a:gd name="connsiteY7" fmla="*/ 1390785 h 2879899"/>
                <a:gd name="connsiteX0" fmla="*/ 37 w 1619568"/>
                <a:gd name="connsiteY0" fmla="*/ 1390780 h 2879894"/>
                <a:gd name="connsiteX1" fmla="*/ 789908 w 1619568"/>
                <a:gd name="connsiteY1" fmla="*/ 2879599 h 2879894"/>
                <a:gd name="connsiteX2" fmla="*/ 1573186 w 1619568"/>
                <a:gd name="connsiteY2" fmla="*/ 2115553 h 2879894"/>
                <a:gd name="connsiteX3" fmla="*/ 333327 w 1619568"/>
                <a:gd name="connsiteY3" fmla="*/ 1642399 h 2879894"/>
                <a:gd name="connsiteX4" fmla="*/ 1006891 w 1619568"/>
                <a:gd name="connsiteY4" fmla="*/ 1162113 h 2879894"/>
                <a:gd name="connsiteX5" fmla="*/ 1619562 w 1619568"/>
                <a:gd name="connsiteY5" fmla="*/ 1166733 h 2879894"/>
                <a:gd name="connsiteX6" fmla="*/ 818727 w 1619568"/>
                <a:gd name="connsiteY6" fmla="*/ 25 h 2879894"/>
                <a:gd name="connsiteX7" fmla="*/ 37 w 1619568"/>
                <a:gd name="connsiteY7" fmla="*/ 1390780 h 2879894"/>
                <a:gd name="connsiteX0" fmla="*/ 37 w 1619562"/>
                <a:gd name="connsiteY0" fmla="*/ 1390783 h 2879897"/>
                <a:gd name="connsiteX1" fmla="*/ 789908 w 1619562"/>
                <a:gd name="connsiteY1" fmla="*/ 2879602 h 2879897"/>
                <a:gd name="connsiteX2" fmla="*/ 1573186 w 1619562"/>
                <a:gd name="connsiteY2" fmla="*/ 2115556 h 2879897"/>
                <a:gd name="connsiteX3" fmla="*/ 333327 w 1619562"/>
                <a:gd name="connsiteY3" fmla="*/ 1642402 h 2879897"/>
                <a:gd name="connsiteX4" fmla="*/ 1006891 w 1619562"/>
                <a:gd name="connsiteY4" fmla="*/ 1162116 h 2879897"/>
                <a:gd name="connsiteX5" fmla="*/ 1619562 w 1619562"/>
                <a:gd name="connsiteY5" fmla="*/ 1166736 h 2879897"/>
                <a:gd name="connsiteX6" fmla="*/ 818727 w 1619562"/>
                <a:gd name="connsiteY6" fmla="*/ 28 h 2879897"/>
                <a:gd name="connsiteX7" fmla="*/ 37 w 1619562"/>
                <a:gd name="connsiteY7" fmla="*/ 1390783 h 2879897"/>
                <a:gd name="connsiteX0" fmla="*/ 37 w 1619562"/>
                <a:gd name="connsiteY0" fmla="*/ 1390783 h 2879897"/>
                <a:gd name="connsiteX1" fmla="*/ 789908 w 1619562"/>
                <a:gd name="connsiteY1" fmla="*/ 2879602 h 2879897"/>
                <a:gd name="connsiteX2" fmla="*/ 1573186 w 1619562"/>
                <a:gd name="connsiteY2" fmla="*/ 2115556 h 2879897"/>
                <a:gd name="connsiteX3" fmla="*/ 333327 w 1619562"/>
                <a:gd name="connsiteY3" fmla="*/ 1642402 h 2879897"/>
                <a:gd name="connsiteX4" fmla="*/ 1006891 w 1619562"/>
                <a:gd name="connsiteY4" fmla="*/ 1162116 h 2879897"/>
                <a:gd name="connsiteX5" fmla="*/ 1619562 w 1619562"/>
                <a:gd name="connsiteY5" fmla="*/ 1166736 h 2879897"/>
                <a:gd name="connsiteX6" fmla="*/ 818727 w 1619562"/>
                <a:gd name="connsiteY6" fmla="*/ 28 h 2879897"/>
                <a:gd name="connsiteX7" fmla="*/ 37 w 1619562"/>
                <a:gd name="connsiteY7" fmla="*/ 1390783 h 2879897"/>
                <a:gd name="connsiteX0" fmla="*/ 1 w 1619526"/>
                <a:gd name="connsiteY0" fmla="*/ 1390783 h 2879897"/>
                <a:gd name="connsiteX1" fmla="*/ 789872 w 1619526"/>
                <a:gd name="connsiteY1" fmla="*/ 2879602 h 2879897"/>
                <a:gd name="connsiteX2" fmla="*/ 1573150 w 1619526"/>
                <a:gd name="connsiteY2" fmla="*/ 2115556 h 2879897"/>
                <a:gd name="connsiteX3" fmla="*/ 333291 w 1619526"/>
                <a:gd name="connsiteY3" fmla="*/ 1642402 h 2879897"/>
                <a:gd name="connsiteX4" fmla="*/ 1006855 w 1619526"/>
                <a:gd name="connsiteY4" fmla="*/ 1162116 h 2879897"/>
                <a:gd name="connsiteX5" fmla="*/ 1619526 w 1619526"/>
                <a:gd name="connsiteY5" fmla="*/ 1166736 h 2879897"/>
                <a:gd name="connsiteX6" fmla="*/ 818691 w 1619526"/>
                <a:gd name="connsiteY6" fmla="*/ 28 h 2879897"/>
                <a:gd name="connsiteX7" fmla="*/ 1 w 1619526"/>
                <a:gd name="connsiteY7" fmla="*/ 1390783 h 2879897"/>
                <a:gd name="connsiteX0" fmla="*/ 1 w 1619526"/>
                <a:gd name="connsiteY0" fmla="*/ 1390783 h 2879897"/>
                <a:gd name="connsiteX1" fmla="*/ 789872 w 1619526"/>
                <a:gd name="connsiteY1" fmla="*/ 2879602 h 2879897"/>
                <a:gd name="connsiteX2" fmla="*/ 1573150 w 1619526"/>
                <a:gd name="connsiteY2" fmla="*/ 2115556 h 2879897"/>
                <a:gd name="connsiteX3" fmla="*/ 333291 w 1619526"/>
                <a:gd name="connsiteY3" fmla="*/ 1642402 h 2879897"/>
                <a:gd name="connsiteX4" fmla="*/ 1006855 w 1619526"/>
                <a:gd name="connsiteY4" fmla="*/ 1162116 h 2879897"/>
                <a:gd name="connsiteX5" fmla="*/ 1619526 w 1619526"/>
                <a:gd name="connsiteY5" fmla="*/ 1166736 h 2879897"/>
                <a:gd name="connsiteX6" fmla="*/ 818691 w 1619526"/>
                <a:gd name="connsiteY6" fmla="*/ 28 h 2879897"/>
                <a:gd name="connsiteX7" fmla="*/ 1 w 1619526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9 w 1619534"/>
                <a:gd name="connsiteY0" fmla="*/ 1390783 h 2879734"/>
                <a:gd name="connsiteX1" fmla="*/ 789880 w 1619534"/>
                <a:gd name="connsiteY1" fmla="*/ 2879602 h 2879734"/>
                <a:gd name="connsiteX2" fmla="*/ 1573158 w 1619534"/>
                <a:gd name="connsiteY2" fmla="*/ 2115556 h 2879734"/>
                <a:gd name="connsiteX3" fmla="*/ 333299 w 1619534"/>
                <a:gd name="connsiteY3" fmla="*/ 1642402 h 2879734"/>
                <a:gd name="connsiteX4" fmla="*/ 1006863 w 1619534"/>
                <a:gd name="connsiteY4" fmla="*/ 1162116 h 2879734"/>
                <a:gd name="connsiteX5" fmla="*/ 1619534 w 1619534"/>
                <a:gd name="connsiteY5" fmla="*/ 1166736 h 2879734"/>
                <a:gd name="connsiteX6" fmla="*/ 818699 w 1619534"/>
                <a:gd name="connsiteY6" fmla="*/ 28 h 2879734"/>
                <a:gd name="connsiteX7" fmla="*/ 9 w 1619534"/>
                <a:gd name="connsiteY7" fmla="*/ 1390783 h 2879734"/>
                <a:gd name="connsiteX0" fmla="*/ 7 w 1619532"/>
                <a:gd name="connsiteY0" fmla="*/ 1390783 h 2895022"/>
                <a:gd name="connsiteX1" fmla="*/ 789878 w 1619532"/>
                <a:gd name="connsiteY1" fmla="*/ 2879602 h 2895022"/>
                <a:gd name="connsiteX2" fmla="*/ 1538599 w 1619532"/>
                <a:gd name="connsiteY2" fmla="*/ 2101604 h 2895022"/>
                <a:gd name="connsiteX3" fmla="*/ 333297 w 1619532"/>
                <a:gd name="connsiteY3" fmla="*/ 1642402 h 2895022"/>
                <a:gd name="connsiteX4" fmla="*/ 1006861 w 1619532"/>
                <a:gd name="connsiteY4" fmla="*/ 1162116 h 2895022"/>
                <a:gd name="connsiteX5" fmla="*/ 1619532 w 1619532"/>
                <a:gd name="connsiteY5" fmla="*/ 1166736 h 2895022"/>
                <a:gd name="connsiteX6" fmla="*/ 818697 w 1619532"/>
                <a:gd name="connsiteY6" fmla="*/ 28 h 2895022"/>
                <a:gd name="connsiteX7" fmla="*/ 7 w 1619532"/>
                <a:gd name="connsiteY7" fmla="*/ 1390783 h 2895022"/>
                <a:gd name="connsiteX0" fmla="*/ 9 w 1619534"/>
                <a:gd name="connsiteY0" fmla="*/ 1390783 h 2879608"/>
                <a:gd name="connsiteX1" fmla="*/ 789880 w 1619534"/>
                <a:gd name="connsiteY1" fmla="*/ 2879602 h 2879608"/>
                <a:gd name="connsiteX2" fmla="*/ 1538601 w 1619534"/>
                <a:gd name="connsiteY2" fmla="*/ 2101604 h 2879608"/>
                <a:gd name="connsiteX3" fmla="*/ 333299 w 1619534"/>
                <a:gd name="connsiteY3" fmla="*/ 1642402 h 2879608"/>
                <a:gd name="connsiteX4" fmla="*/ 1006863 w 1619534"/>
                <a:gd name="connsiteY4" fmla="*/ 1162116 h 2879608"/>
                <a:gd name="connsiteX5" fmla="*/ 1619534 w 1619534"/>
                <a:gd name="connsiteY5" fmla="*/ 1166736 h 2879608"/>
                <a:gd name="connsiteX6" fmla="*/ 818699 w 1619534"/>
                <a:gd name="connsiteY6" fmla="*/ 28 h 2879608"/>
                <a:gd name="connsiteX7" fmla="*/ 9 w 1619534"/>
                <a:gd name="connsiteY7" fmla="*/ 1390783 h 2879608"/>
                <a:gd name="connsiteX0" fmla="*/ 9 w 1619534"/>
                <a:gd name="connsiteY0" fmla="*/ 1390756 h 2879581"/>
                <a:gd name="connsiteX1" fmla="*/ 789880 w 1619534"/>
                <a:gd name="connsiteY1" fmla="*/ 2879575 h 2879581"/>
                <a:gd name="connsiteX2" fmla="*/ 1538601 w 1619534"/>
                <a:gd name="connsiteY2" fmla="*/ 2101577 h 2879581"/>
                <a:gd name="connsiteX3" fmla="*/ 333299 w 1619534"/>
                <a:gd name="connsiteY3" fmla="*/ 1642375 h 2879581"/>
                <a:gd name="connsiteX4" fmla="*/ 1006863 w 1619534"/>
                <a:gd name="connsiteY4" fmla="*/ 1162089 h 2879581"/>
                <a:gd name="connsiteX5" fmla="*/ 1619534 w 1619534"/>
                <a:gd name="connsiteY5" fmla="*/ 1166709 h 2879581"/>
                <a:gd name="connsiteX6" fmla="*/ 818699 w 1619534"/>
                <a:gd name="connsiteY6" fmla="*/ 1 h 2879581"/>
                <a:gd name="connsiteX7" fmla="*/ 9 w 1619534"/>
                <a:gd name="connsiteY7" fmla="*/ 1390756 h 2879581"/>
                <a:gd name="connsiteX0" fmla="*/ 1 w 1619526"/>
                <a:gd name="connsiteY0" fmla="*/ 1390756 h 2879581"/>
                <a:gd name="connsiteX1" fmla="*/ 789872 w 1619526"/>
                <a:gd name="connsiteY1" fmla="*/ 2879575 h 2879581"/>
                <a:gd name="connsiteX2" fmla="*/ 1538593 w 1619526"/>
                <a:gd name="connsiteY2" fmla="*/ 2101577 h 2879581"/>
                <a:gd name="connsiteX3" fmla="*/ 333291 w 1619526"/>
                <a:gd name="connsiteY3" fmla="*/ 1642375 h 2879581"/>
                <a:gd name="connsiteX4" fmla="*/ 1006855 w 1619526"/>
                <a:gd name="connsiteY4" fmla="*/ 1162089 h 2879581"/>
                <a:gd name="connsiteX5" fmla="*/ 1619526 w 1619526"/>
                <a:gd name="connsiteY5" fmla="*/ 1166709 h 2879581"/>
                <a:gd name="connsiteX6" fmla="*/ 818691 w 1619526"/>
                <a:gd name="connsiteY6" fmla="*/ 1 h 2879581"/>
                <a:gd name="connsiteX7" fmla="*/ 1 w 1619526"/>
                <a:gd name="connsiteY7" fmla="*/ 1390756 h 2879581"/>
                <a:gd name="connsiteX0" fmla="*/ 9 w 1619534"/>
                <a:gd name="connsiteY0" fmla="*/ 1390756 h 2879581"/>
                <a:gd name="connsiteX1" fmla="*/ 789880 w 1619534"/>
                <a:gd name="connsiteY1" fmla="*/ 2879575 h 2879581"/>
                <a:gd name="connsiteX2" fmla="*/ 1538601 w 1619534"/>
                <a:gd name="connsiteY2" fmla="*/ 2101577 h 2879581"/>
                <a:gd name="connsiteX3" fmla="*/ 333299 w 1619534"/>
                <a:gd name="connsiteY3" fmla="*/ 1642375 h 2879581"/>
                <a:gd name="connsiteX4" fmla="*/ 1006863 w 1619534"/>
                <a:gd name="connsiteY4" fmla="*/ 1162089 h 2879581"/>
                <a:gd name="connsiteX5" fmla="*/ 1619534 w 1619534"/>
                <a:gd name="connsiteY5" fmla="*/ 1166709 h 2879581"/>
                <a:gd name="connsiteX6" fmla="*/ 818699 w 1619534"/>
                <a:gd name="connsiteY6" fmla="*/ 1 h 2879581"/>
                <a:gd name="connsiteX7" fmla="*/ 9 w 1619534"/>
                <a:gd name="connsiteY7" fmla="*/ 1390756 h 2879581"/>
                <a:gd name="connsiteX0" fmla="*/ 7 w 1619532"/>
                <a:gd name="connsiteY0" fmla="*/ 1420628 h 2895944"/>
                <a:gd name="connsiteX1" fmla="*/ 789878 w 1619532"/>
                <a:gd name="connsiteY1" fmla="*/ 2881540 h 2895944"/>
                <a:gd name="connsiteX2" fmla="*/ 1538599 w 1619532"/>
                <a:gd name="connsiteY2" fmla="*/ 2103542 h 2895944"/>
                <a:gd name="connsiteX3" fmla="*/ 333297 w 1619532"/>
                <a:gd name="connsiteY3" fmla="*/ 1644340 h 2895944"/>
                <a:gd name="connsiteX4" fmla="*/ 1006861 w 1619532"/>
                <a:gd name="connsiteY4" fmla="*/ 1164054 h 2895944"/>
                <a:gd name="connsiteX5" fmla="*/ 1619532 w 1619532"/>
                <a:gd name="connsiteY5" fmla="*/ 1168674 h 2895944"/>
                <a:gd name="connsiteX6" fmla="*/ 818697 w 1619532"/>
                <a:gd name="connsiteY6" fmla="*/ 1966 h 2895944"/>
                <a:gd name="connsiteX7" fmla="*/ 7 w 1619532"/>
                <a:gd name="connsiteY7" fmla="*/ 1420628 h 2895944"/>
                <a:gd name="connsiteX0" fmla="*/ 7 w 1619532"/>
                <a:gd name="connsiteY0" fmla="*/ 1420628 h 2895944"/>
                <a:gd name="connsiteX1" fmla="*/ 789878 w 1619532"/>
                <a:gd name="connsiteY1" fmla="*/ 2881540 h 2895944"/>
                <a:gd name="connsiteX2" fmla="*/ 1538599 w 1619532"/>
                <a:gd name="connsiteY2" fmla="*/ 2103542 h 2895944"/>
                <a:gd name="connsiteX3" fmla="*/ 333297 w 1619532"/>
                <a:gd name="connsiteY3" fmla="*/ 1644340 h 2895944"/>
                <a:gd name="connsiteX4" fmla="*/ 1006861 w 1619532"/>
                <a:gd name="connsiteY4" fmla="*/ 1164054 h 2895944"/>
                <a:gd name="connsiteX5" fmla="*/ 1619532 w 1619532"/>
                <a:gd name="connsiteY5" fmla="*/ 1168674 h 2895944"/>
                <a:gd name="connsiteX6" fmla="*/ 818697 w 1619532"/>
                <a:gd name="connsiteY6" fmla="*/ 1966 h 2895944"/>
                <a:gd name="connsiteX7" fmla="*/ 7 w 1619532"/>
                <a:gd name="connsiteY7" fmla="*/ 1420628 h 2895944"/>
                <a:gd name="connsiteX0" fmla="*/ 7 w 1619532"/>
                <a:gd name="connsiteY0" fmla="*/ 1418691 h 2894007"/>
                <a:gd name="connsiteX1" fmla="*/ 789878 w 1619532"/>
                <a:gd name="connsiteY1" fmla="*/ 2879603 h 2894007"/>
                <a:gd name="connsiteX2" fmla="*/ 1538599 w 1619532"/>
                <a:gd name="connsiteY2" fmla="*/ 2101605 h 2894007"/>
                <a:gd name="connsiteX3" fmla="*/ 333297 w 1619532"/>
                <a:gd name="connsiteY3" fmla="*/ 1642403 h 2894007"/>
                <a:gd name="connsiteX4" fmla="*/ 1006861 w 1619532"/>
                <a:gd name="connsiteY4" fmla="*/ 1162117 h 2894007"/>
                <a:gd name="connsiteX5" fmla="*/ 1619532 w 1619532"/>
                <a:gd name="connsiteY5" fmla="*/ 1166737 h 2894007"/>
                <a:gd name="connsiteX6" fmla="*/ 818697 w 1619532"/>
                <a:gd name="connsiteY6" fmla="*/ 29 h 2894007"/>
                <a:gd name="connsiteX7" fmla="*/ 7 w 1619532"/>
                <a:gd name="connsiteY7" fmla="*/ 1418691 h 2894007"/>
                <a:gd name="connsiteX0" fmla="*/ 9 w 1619534"/>
                <a:gd name="connsiteY0" fmla="*/ 1418691 h 2879610"/>
                <a:gd name="connsiteX1" fmla="*/ 789880 w 1619534"/>
                <a:gd name="connsiteY1" fmla="*/ 2879603 h 2879610"/>
                <a:gd name="connsiteX2" fmla="*/ 1538601 w 1619534"/>
                <a:gd name="connsiteY2" fmla="*/ 2101605 h 2879610"/>
                <a:gd name="connsiteX3" fmla="*/ 333299 w 1619534"/>
                <a:gd name="connsiteY3" fmla="*/ 1642403 h 2879610"/>
                <a:gd name="connsiteX4" fmla="*/ 1006863 w 1619534"/>
                <a:gd name="connsiteY4" fmla="*/ 1162117 h 2879610"/>
                <a:gd name="connsiteX5" fmla="*/ 1619534 w 1619534"/>
                <a:gd name="connsiteY5" fmla="*/ 1166737 h 2879610"/>
                <a:gd name="connsiteX6" fmla="*/ 818699 w 1619534"/>
                <a:gd name="connsiteY6" fmla="*/ 29 h 2879610"/>
                <a:gd name="connsiteX7" fmla="*/ 9 w 1619534"/>
                <a:gd name="connsiteY7" fmla="*/ 1418691 h 2879610"/>
                <a:gd name="connsiteX0" fmla="*/ 9 w 1619534"/>
                <a:gd name="connsiteY0" fmla="*/ 1418691 h 2879612"/>
                <a:gd name="connsiteX1" fmla="*/ 789880 w 1619534"/>
                <a:gd name="connsiteY1" fmla="*/ 2879603 h 2879612"/>
                <a:gd name="connsiteX2" fmla="*/ 1538601 w 1619534"/>
                <a:gd name="connsiteY2" fmla="*/ 2101605 h 2879612"/>
                <a:gd name="connsiteX3" fmla="*/ 333299 w 1619534"/>
                <a:gd name="connsiteY3" fmla="*/ 1642403 h 2879612"/>
                <a:gd name="connsiteX4" fmla="*/ 1006863 w 1619534"/>
                <a:gd name="connsiteY4" fmla="*/ 1162117 h 2879612"/>
                <a:gd name="connsiteX5" fmla="*/ 1619534 w 1619534"/>
                <a:gd name="connsiteY5" fmla="*/ 1166737 h 2879612"/>
                <a:gd name="connsiteX6" fmla="*/ 818699 w 1619534"/>
                <a:gd name="connsiteY6" fmla="*/ 29 h 2879612"/>
                <a:gd name="connsiteX7" fmla="*/ 9 w 1619534"/>
                <a:gd name="connsiteY7" fmla="*/ 1418691 h 2879612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11"/>
                <a:gd name="connsiteX1" fmla="*/ 789880 w 1619534"/>
                <a:gd name="connsiteY1" fmla="*/ 2879603 h 2879611"/>
                <a:gd name="connsiteX2" fmla="*/ 1538601 w 1619534"/>
                <a:gd name="connsiteY2" fmla="*/ 2101605 h 2879611"/>
                <a:gd name="connsiteX3" fmla="*/ 333299 w 1619534"/>
                <a:gd name="connsiteY3" fmla="*/ 1642403 h 2879611"/>
                <a:gd name="connsiteX4" fmla="*/ 1006863 w 1619534"/>
                <a:gd name="connsiteY4" fmla="*/ 1162117 h 2879611"/>
                <a:gd name="connsiteX5" fmla="*/ 1619534 w 1619534"/>
                <a:gd name="connsiteY5" fmla="*/ 1166737 h 2879611"/>
                <a:gd name="connsiteX6" fmla="*/ 818699 w 1619534"/>
                <a:gd name="connsiteY6" fmla="*/ 29 h 2879611"/>
                <a:gd name="connsiteX7" fmla="*/ 9 w 1619534"/>
                <a:gd name="connsiteY7" fmla="*/ 1418691 h 2879611"/>
                <a:gd name="connsiteX0" fmla="*/ 9 w 1619534"/>
                <a:gd name="connsiteY0" fmla="*/ 1418691 h 2879611"/>
                <a:gd name="connsiteX1" fmla="*/ 789880 w 1619534"/>
                <a:gd name="connsiteY1" fmla="*/ 2879603 h 2879611"/>
                <a:gd name="connsiteX2" fmla="*/ 1538601 w 1619534"/>
                <a:gd name="connsiteY2" fmla="*/ 2101605 h 2879611"/>
                <a:gd name="connsiteX3" fmla="*/ 333299 w 1619534"/>
                <a:gd name="connsiteY3" fmla="*/ 1642403 h 2879611"/>
                <a:gd name="connsiteX4" fmla="*/ 1006863 w 1619534"/>
                <a:gd name="connsiteY4" fmla="*/ 1162117 h 2879611"/>
                <a:gd name="connsiteX5" fmla="*/ 1619534 w 1619534"/>
                <a:gd name="connsiteY5" fmla="*/ 1166737 h 2879611"/>
                <a:gd name="connsiteX6" fmla="*/ 818699 w 1619534"/>
                <a:gd name="connsiteY6" fmla="*/ 29 h 2879611"/>
                <a:gd name="connsiteX7" fmla="*/ 9 w 1619534"/>
                <a:gd name="connsiteY7" fmla="*/ 1418691 h 2879611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7 w 1619532"/>
                <a:gd name="connsiteY0" fmla="*/ 1418691 h 2895199"/>
                <a:gd name="connsiteX1" fmla="*/ 789878 w 1619532"/>
                <a:gd name="connsiteY1" fmla="*/ 2879603 h 2895199"/>
                <a:gd name="connsiteX2" fmla="*/ 1541257 w 1619532"/>
                <a:gd name="connsiteY2" fmla="*/ 2106255 h 2895199"/>
                <a:gd name="connsiteX3" fmla="*/ 333297 w 1619532"/>
                <a:gd name="connsiteY3" fmla="*/ 1642403 h 2895199"/>
                <a:gd name="connsiteX4" fmla="*/ 1006861 w 1619532"/>
                <a:gd name="connsiteY4" fmla="*/ 1162117 h 2895199"/>
                <a:gd name="connsiteX5" fmla="*/ 1619532 w 1619532"/>
                <a:gd name="connsiteY5" fmla="*/ 1166737 h 2895199"/>
                <a:gd name="connsiteX6" fmla="*/ 818697 w 1619532"/>
                <a:gd name="connsiteY6" fmla="*/ 29 h 2895199"/>
                <a:gd name="connsiteX7" fmla="*/ 7 w 1619532"/>
                <a:gd name="connsiteY7" fmla="*/ 1418691 h 2895199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800089 w 1619533"/>
                <a:gd name="connsiteY4" fmla="*/ 729376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19533" h="2879702">
                  <a:moveTo>
                    <a:pt x="8" y="1418691"/>
                  </a:moveTo>
                  <a:cubicBezTo>
                    <a:pt x="-2137" y="2233500"/>
                    <a:pt x="381484" y="2871985"/>
                    <a:pt x="789879" y="2879603"/>
                  </a:cubicBezTo>
                  <a:cubicBezTo>
                    <a:pt x="1198274" y="2887221"/>
                    <a:pt x="1461239" y="2451137"/>
                    <a:pt x="1541258" y="2106255"/>
                  </a:cubicBezTo>
                  <a:cubicBezTo>
                    <a:pt x="1098938" y="2871101"/>
                    <a:pt x="332198" y="2543562"/>
                    <a:pt x="333298" y="1642403"/>
                  </a:cubicBezTo>
                  <a:cubicBezTo>
                    <a:pt x="333947" y="1110598"/>
                    <a:pt x="553228" y="786263"/>
                    <a:pt x="773506" y="785189"/>
                  </a:cubicBezTo>
                  <a:cubicBezTo>
                    <a:pt x="899062" y="784577"/>
                    <a:pt x="1006836" y="909765"/>
                    <a:pt x="1006862" y="1162117"/>
                  </a:cubicBezTo>
                  <a:cubicBezTo>
                    <a:pt x="1006935" y="1867559"/>
                    <a:pt x="1620262" y="1897812"/>
                    <a:pt x="1619533" y="1166737"/>
                  </a:cubicBezTo>
                  <a:cubicBezTo>
                    <a:pt x="1618964" y="596316"/>
                    <a:pt x="1240138" y="-4754"/>
                    <a:pt x="818698" y="29"/>
                  </a:cubicBezTo>
                  <a:cubicBezTo>
                    <a:pt x="397258" y="4812"/>
                    <a:pt x="2153" y="603882"/>
                    <a:pt x="8" y="1418691"/>
                  </a:cubicBezTo>
                  <a:close/>
                </a:path>
              </a:pathLst>
            </a:custGeom>
            <a:solidFill>
              <a:srgbClr val="77AAFF"/>
            </a:solidFill>
            <a:ln w="12700" cap="rnd">
              <a:noFill/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4716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03_Working(mirrored)_36frames/60fps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51584DCC-42C7-A18C-684C-51463C6727A7}"/>
              </a:ext>
            </a:extLst>
          </p:cNvPr>
          <p:cNvSpPr>
            <a:spLocks noChangeAspect="1"/>
          </p:cNvSpPr>
          <p:nvPr/>
        </p:nvSpPr>
        <p:spPr>
          <a:xfrm flipH="1">
            <a:off x="2938489" y="1538298"/>
            <a:ext cx="2726311" cy="4640653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  <a:gd name="connsiteX0" fmla="*/ 1432 w 1521953"/>
              <a:gd name="connsiteY0" fmla="*/ 0 h 1867493"/>
              <a:gd name="connsiteX1" fmla="*/ 414 w 1521953"/>
              <a:gd name="connsiteY1" fmla="*/ 1844975 h 1867493"/>
              <a:gd name="connsiteX2" fmla="*/ 1521953 w 1521953"/>
              <a:gd name="connsiteY2" fmla="*/ 961184 h 1867493"/>
              <a:gd name="connsiteX3" fmla="*/ 1432 w 1521953"/>
              <a:gd name="connsiteY3" fmla="*/ 0 h 1867493"/>
              <a:gd name="connsiteX0" fmla="*/ 1432 w 1321524"/>
              <a:gd name="connsiteY0" fmla="*/ 0 h 1882839"/>
              <a:gd name="connsiteX1" fmla="*/ 414 w 1321524"/>
              <a:gd name="connsiteY1" fmla="*/ 1844975 h 1882839"/>
              <a:gd name="connsiteX2" fmla="*/ 1321524 w 1321524"/>
              <a:gd name="connsiteY2" fmla="*/ 1316727 h 1882839"/>
              <a:gd name="connsiteX3" fmla="*/ 1432 w 1321524"/>
              <a:gd name="connsiteY3" fmla="*/ 0 h 1882839"/>
              <a:gd name="connsiteX0" fmla="*/ 1432 w 1321524"/>
              <a:gd name="connsiteY0" fmla="*/ 0 h 1882839"/>
              <a:gd name="connsiteX1" fmla="*/ 414 w 1321524"/>
              <a:gd name="connsiteY1" fmla="*/ 1844975 h 1882839"/>
              <a:gd name="connsiteX2" fmla="*/ 1321524 w 1321524"/>
              <a:gd name="connsiteY2" fmla="*/ 1316727 h 1882839"/>
              <a:gd name="connsiteX3" fmla="*/ 1432 w 1321524"/>
              <a:gd name="connsiteY3" fmla="*/ 0 h 1882839"/>
              <a:gd name="connsiteX0" fmla="*/ 542 w 1320634"/>
              <a:gd name="connsiteY0" fmla="*/ 0 h 1882839"/>
              <a:gd name="connsiteX1" fmla="*/ 1266 w 1320634"/>
              <a:gd name="connsiteY1" fmla="*/ 1844975 h 1882839"/>
              <a:gd name="connsiteX2" fmla="*/ 1320634 w 1320634"/>
              <a:gd name="connsiteY2" fmla="*/ 1316727 h 1882839"/>
              <a:gd name="connsiteX3" fmla="*/ 542 w 1320634"/>
              <a:gd name="connsiteY3" fmla="*/ 0 h 1882839"/>
              <a:gd name="connsiteX0" fmla="*/ 1433 w 1321525"/>
              <a:gd name="connsiteY0" fmla="*/ 0 h 1882839"/>
              <a:gd name="connsiteX1" fmla="*/ 414 w 1321525"/>
              <a:gd name="connsiteY1" fmla="*/ 1844975 h 1882839"/>
              <a:gd name="connsiteX2" fmla="*/ 1321525 w 1321525"/>
              <a:gd name="connsiteY2" fmla="*/ 1316727 h 1882839"/>
              <a:gd name="connsiteX3" fmla="*/ 1433 w 1321525"/>
              <a:gd name="connsiteY3" fmla="*/ 0 h 1882839"/>
              <a:gd name="connsiteX0" fmla="*/ 1433 w 1321525"/>
              <a:gd name="connsiteY0" fmla="*/ 0 h 1882839"/>
              <a:gd name="connsiteX1" fmla="*/ 414 w 1321525"/>
              <a:gd name="connsiteY1" fmla="*/ 1844975 h 1882839"/>
              <a:gd name="connsiteX2" fmla="*/ 1321525 w 1321525"/>
              <a:gd name="connsiteY2" fmla="*/ 1316727 h 1882839"/>
              <a:gd name="connsiteX3" fmla="*/ 1433 w 1321525"/>
              <a:gd name="connsiteY3" fmla="*/ 0 h 1882839"/>
              <a:gd name="connsiteX0" fmla="*/ 1433 w 1321525"/>
              <a:gd name="connsiteY0" fmla="*/ 0 h 1882716"/>
              <a:gd name="connsiteX1" fmla="*/ 414 w 1321525"/>
              <a:gd name="connsiteY1" fmla="*/ 1844975 h 1882716"/>
              <a:gd name="connsiteX2" fmla="*/ 1321525 w 1321525"/>
              <a:gd name="connsiteY2" fmla="*/ 1314985 h 1882716"/>
              <a:gd name="connsiteX3" fmla="*/ 1433 w 1321525"/>
              <a:gd name="connsiteY3" fmla="*/ 0 h 1882716"/>
              <a:gd name="connsiteX0" fmla="*/ 1433 w 1321525"/>
              <a:gd name="connsiteY0" fmla="*/ 0 h 1882716"/>
              <a:gd name="connsiteX1" fmla="*/ 414 w 1321525"/>
              <a:gd name="connsiteY1" fmla="*/ 1844975 h 1882716"/>
              <a:gd name="connsiteX2" fmla="*/ 1321525 w 1321525"/>
              <a:gd name="connsiteY2" fmla="*/ 1314985 h 1882716"/>
              <a:gd name="connsiteX3" fmla="*/ 1433 w 1321525"/>
              <a:gd name="connsiteY3" fmla="*/ 0 h 1882716"/>
              <a:gd name="connsiteX0" fmla="*/ 1433 w 1321525"/>
              <a:gd name="connsiteY0" fmla="*/ 0 h 1882964"/>
              <a:gd name="connsiteX1" fmla="*/ 414 w 1321525"/>
              <a:gd name="connsiteY1" fmla="*/ 1844975 h 1882964"/>
              <a:gd name="connsiteX2" fmla="*/ 1321525 w 1321525"/>
              <a:gd name="connsiteY2" fmla="*/ 1318471 h 1882964"/>
              <a:gd name="connsiteX3" fmla="*/ 1433 w 1321525"/>
              <a:gd name="connsiteY3" fmla="*/ 0 h 1882964"/>
              <a:gd name="connsiteX0" fmla="*/ 542 w 1320634"/>
              <a:gd name="connsiteY0" fmla="*/ 0 h 1892686"/>
              <a:gd name="connsiteX1" fmla="*/ 1266 w 1320634"/>
              <a:gd name="connsiteY1" fmla="*/ 1855432 h 1892686"/>
              <a:gd name="connsiteX2" fmla="*/ 1320634 w 1320634"/>
              <a:gd name="connsiteY2" fmla="*/ 1318471 h 1892686"/>
              <a:gd name="connsiteX3" fmla="*/ 542 w 1320634"/>
              <a:gd name="connsiteY3" fmla="*/ 0 h 1892686"/>
              <a:gd name="connsiteX0" fmla="*/ 0 w 1320092"/>
              <a:gd name="connsiteY0" fmla="*/ 0 h 1892686"/>
              <a:gd name="connsiteX1" fmla="*/ 724 w 1320092"/>
              <a:gd name="connsiteY1" fmla="*/ 1855432 h 1892686"/>
              <a:gd name="connsiteX2" fmla="*/ 1320092 w 1320092"/>
              <a:gd name="connsiteY2" fmla="*/ 1318471 h 1892686"/>
              <a:gd name="connsiteX3" fmla="*/ 0 w 1320092"/>
              <a:gd name="connsiteY3" fmla="*/ 0 h 1892686"/>
              <a:gd name="connsiteX0" fmla="*/ 0 w 1320092"/>
              <a:gd name="connsiteY0" fmla="*/ 0 h 1892827"/>
              <a:gd name="connsiteX1" fmla="*/ 724 w 1320092"/>
              <a:gd name="connsiteY1" fmla="*/ 1855432 h 1892827"/>
              <a:gd name="connsiteX2" fmla="*/ 1320092 w 1320092"/>
              <a:gd name="connsiteY2" fmla="*/ 1320504 h 1892827"/>
              <a:gd name="connsiteX3" fmla="*/ 0 w 1320092"/>
              <a:gd name="connsiteY3" fmla="*/ 0 h 1892827"/>
              <a:gd name="connsiteX0" fmla="*/ 0 w 1320092"/>
              <a:gd name="connsiteY0" fmla="*/ 0 h 2000117"/>
              <a:gd name="connsiteX1" fmla="*/ 724 w 1320092"/>
              <a:gd name="connsiteY1" fmla="*/ 1969299 h 2000117"/>
              <a:gd name="connsiteX2" fmla="*/ 1320092 w 1320092"/>
              <a:gd name="connsiteY2" fmla="*/ 1320504 h 2000117"/>
              <a:gd name="connsiteX3" fmla="*/ 0 w 1320092"/>
              <a:gd name="connsiteY3" fmla="*/ 0 h 2000117"/>
              <a:gd name="connsiteX0" fmla="*/ 0 w 1320092"/>
              <a:gd name="connsiteY0" fmla="*/ 0 h 1901611"/>
              <a:gd name="connsiteX1" fmla="*/ 724 w 1320092"/>
              <a:gd name="connsiteY1" fmla="*/ 1864861 h 1901611"/>
              <a:gd name="connsiteX2" fmla="*/ 1320092 w 1320092"/>
              <a:gd name="connsiteY2" fmla="*/ 1320504 h 1901611"/>
              <a:gd name="connsiteX3" fmla="*/ 0 w 1320092"/>
              <a:gd name="connsiteY3" fmla="*/ 0 h 1901611"/>
              <a:gd name="connsiteX0" fmla="*/ 0 w 1320092"/>
              <a:gd name="connsiteY0" fmla="*/ 0 h 1917300"/>
              <a:gd name="connsiteX1" fmla="*/ 724 w 1320092"/>
              <a:gd name="connsiteY1" fmla="*/ 1881646 h 1917300"/>
              <a:gd name="connsiteX2" fmla="*/ 1320092 w 1320092"/>
              <a:gd name="connsiteY2" fmla="*/ 1320504 h 1917300"/>
              <a:gd name="connsiteX3" fmla="*/ 0 w 1320092"/>
              <a:gd name="connsiteY3" fmla="*/ 0 h 1917300"/>
              <a:gd name="connsiteX0" fmla="*/ 0 w 1320092"/>
              <a:gd name="connsiteY0" fmla="*/ 0 h 2240285"/>
              <a:gd name="connsiteX1" fmla="*/ 724 w 1320092"/>
              <a:gd name="connsiteY1" fmla="*/ 1881646 h 2240285"/>
              <a:gd name="connsiteX2" fmla="*/ 1320092 w 1320092"/>
              <a:gd name="connsiteY2" fmla="*/ 1320504 h 2240285"/>
              <a:gd name="connsiteX3" fmla="*/ 0 w 1320092"/>
              <a:gd name="connsiteY3" fmla="*/ 0 h 2240285"/>
              <a:gd name="connsiteX0" fmla="*/ 0 w 1320092"/>
              <a:gd name="connsiteY0" fmla="*/ 0 h 2386427"/>
              <a:gd name="connsiteX1" fmla="*/ 724 w 1320092"/>
              <a:gd name="connsiteY1" fmla="*/ 1881646 h 2386427"/>
              <a:gd name="connsiteX2" fmla="*/ 1320092 w 1320092"/>
              <a:gd name="connsiteY2" fmla="*/ 1320504 h 2386427"/>
              <a:gd name="connsiteX3" fmla="*/ 0 w 1320092"/>
              <a:gd name="connsiteY3" fmla="*/ 0 h 2386427"/>
              <a:gd name="connsiteX0" fmla="*/ 0 w 1320092"/>
              <a:gd name="connsiteY0" fmla="*/ 0 h 2373086"/>
              <a:gd name="connsiteX1" fmla="*/ 724 w 1320092"/>
              <a:gd name="connsiteY1" fmla="*/ 1881646 h 2373086"/>
              <a:gd name="connsiteX2" fmla="*/ 1320092 w 1320092"/>
              <a:gd name="connsiteY2" fmla="*/ 1320504 h 2373086"/>
              <a:gd name="connsiteX3" fmla="*/ 0 w 1320092"/>
              <a:gd name="connsiteY3" fmla="*/ 0 h 2373086"/>
              <a:gd name="connsiteX0" fmla="*/ 0 w 1532843"/>
              <a:gd name="connsiteY0" fmla="*/ 0 h 2487176"/>
              <a:gd name="connsiteX1" fmla="*/ 724 w 1532843"/>
              <a:gd name="connsiteY1" fmla="*/ 1881646 h 2487176"/>
              <a:gd name="connsiteX2" fmla="*/ 1320092 w 1532843"/>
              <a:gd name="connsiteY2" fmla="*/ 1320504 h 2487176"/>
              <a:gd name="connsiteX3" fmla="*/ 0 w 1532843"/>
              <a:gd name="connsiteY3" fmla="*/ 0 h 2487176"/>
              <a:gd name="connsiteX0" fmla="*/ 0 w 1368978"/>
              <a:gd name="connsiteY0" fmla="*/ 0 h 2422244"/>
              <a:gd name="connsiteX1" fmla="*/ 724 w 1368978"/>
              <a:gd name="connsiteY1" fmla="*/ 1881646 h 2422244"/>
              <a:gd name="connsiteX2" fmla="*/ 982096 w 1368978"/>
              <a:gd name="connsiteY2" fmla="*/ 2400343 h 2422244"/>
              <a:gd name="connsiteX3" fmla="*/ 1320092 w 1368978"/>
              <a:gd name="connsiteY3" fmla="*/ 1320504 h 2422244"/>
              <a:gd name="connsiteX4" fmla="*/ 0 w 1368978"/>
              <a:gd name="connsiteY4" fmla="*/ 0 h 2422244"/>
              <a:gd name="connsiteX0" fmla="*/ 0 w 1429554"/>
              <a:gd name="connsiteY0" fmla="*/ 0 h 2930046"/>
              <a:gd name="connsiteX1" fmla="*/ 724 w 1429554"/>
              <a:gd name="connsiteY1" fmla="*/ 1881646 h 2930046"/>
              <a:gd name="connsiteX2" fmla="*/ 1247446 w 1429554"/>
              <a:gd name="connsiteY2" fmla="*/ 2921893 h 2930046"/>
              <a:gd name="connsiteX3" fmla="*/ 1320092 w 1429554"/>
              <a:gd name="connsiteY3" fmla="*/ 1320504 h 2930046"/>
              <a:gd name="connsiteX4" fmla="*/ 0 w 1429554"/>
              <a:gd name="connsiteY4" fmla="*/ 0 h 2930046"/>
              <a:gd name="connsiteX0" fmla="*/ 0 w 1422314"/>
              <a:gd name="connsiteY0" fmla="*/ 0 h 2914952"/>
              <a:gd name="connsiteX1" fmla="*/ 724 w 1422314"/>
              <a:gd name="connsiteY1" fmla="*/ 1881646 h 2914952"/>
              <a:gd name="connsiteX2" fmla="*/ 1229146 w 1422314"/>
              <a:gd name="connsiteY2" fmla="*/ 2906643 h 2914952"/>
              <a:gd name="connsiteX3" fmla="*/ 1320092 w 1422314"/>
              <a:gd name="connsiteY3" fmla="*/ 1320504 h 2914952"/>
              <a:gd name="connsiteX4" fmla="*/ 0 w 1422314"/>
              <a:gd name="connsiteY4" fmla="*/ 0 h 2914952"/>
              <a:gd name="connsiteX0" fmla="*/ 0 w 1422314"/>
              <a:gd name="connsiteY0" fmla="*/ 0 h 2924007"/>
              <a:gd name="connsiteX1" fmla="*/ 724 w 1422314"/>
              <a:gd name="connsiteY1" fmla="*/ 1881646 h 2924007"/>
              <a:gd name="connsiteX2" fmla="*/ 1229146 w 1422314"/>
              <a:gd name="connsiteY2" fmla="*/ 2915793 h 2924007"/>
              <a:gd name="connsiteX3" fmla="*/ 1320092 w 1422314"/>
              <a:gd name="connsiteY3" fmla="*/ 1320504 h 2924007"/>
              <a:gd name="connsiteX4" fmla="*/ 0 w 1422314"/>
              <a:gd name="connsiteY4" fmla="*/ 0 h 2924007"/>
              <a:gd name="connsiteX0" fmla="*/ 0 w 1424657"/>
              <a:gd name="connsiteY0" fmla="*/ 0 h 2911933"/>
              <a:gd name="connsiteX1" fmla="*/ 724 w 1424657"/>
              <a:gd name="connsiteY1" fmla="*/ 1881646 h 2911933"/>
              <a:gd name="connsiteX2" fmla="*/ 1235246 w 1424657"/>
              <a:gd name="connsiteY2" fmla="*/ 2903593 h 2911933"/>
              <a:gd name="connsiteX3" fmla="*/ 1320092 w 1424657"/>
              <a:gd name="connsiteY3" fmla="*/ 1320504 h 2911933"/>
              <a:gd name="connsiteX4" fmla="*/ 0 w 1424657"/>
              <a:gd name="connsiteY4" fmla="*/ 0 h 2911933"/>
              <a:gd name="connsiteX0" fmla="*/ 0 w 1424657"/>
              <a:gd name="connsiteY0" fmla="*/ 0 h 2911933"/>
              <a:gd name="connsiteX1" fmla="*/ 724 w 1424657"/>
              <a:gd name="connsiteY1" fmla="*/ 1881646 h 2911933"/>
              <a:gd name="connsiteX2" fmla="*/ 1235246 w 1424657"/>
              <a:gd name="connsiteY2" fmla="*/ 2903593 h 2911933"/>
              <a:gd name="connsiteX3" fmla="*/ 1320092 w 1424657"/>
              <a:gd name="connsiteY3" fmla="*/ 1320504 h 2911933"/>
              <a:gd name="connsiteX4" fmla="*/ 0 w 1424657"/>
              <a:gd name="connsiteY4" fmla="*/ 0 h 2911933"/>
              <a:gd name="connsiteX0" fmla="*/ 0 w 1477779"/>
              <a:gd name="connsiteY0" fmla="*/ 0 h 2925703"/>
              <a:gd name="connsiteX1" fmla="*/ 724 w 1477779"/>
              <a:gd name="connsiteY1" fmla="*/ 1881646 h 2925703"/>
              <a:gd name="connsiteX2" fmla="*/ 1235246 w 1477779"/>
              <a:gd name="connsiteY2" fmla="*/ 2903593 h 2925703"/>
              <a:gd name="connsiteX3" fmla="*/ 1320092 w 1477779"/>
              <a:gd name="connsiteY3" fmla="*/ 1320504 h 2925703"/>
              <a:gd name="connsiteX4" fmla="*/ 0 w 1477779"/>
              <a:gd name="connsiteY4" fmla="*/ 0 h 2925703"/>
              <a:gd name="connsiteX0" fmla="*/ 0 w 1477779"/>
              <a:gd name="connsiteY0" fmla="*/ 0 h 2992074"/>
              <a:gd name="connsiteX1" fmla="*/ 724 w 1477779"/>
              <a:gd name="connsiteY1" fmla="*/ 1881646 h 2992074"/>
              <a:gd name="connsiteX2" fmla="*/ 1235246 w 1477779"/>
              <a:gd name="connsiteY2" fmla="*/ 2903593 h 2992074"/>
              <a:gd name="connsiteX3" fmla="*/ 1320092 w 1477779"/>
              <a:gd name="connsiteY3" fmla="*/ 1320504 h 2992074"/>
              <a:gd name="connsiteX4" fmla="*/ 0 w 1477779"/>
              <a:gd name="connsiteY4" fmla="*/ 0 h 2992074"/>
              <a:gd name="connsiteX0" fmla="*/ 0 w 1772348"/>
              <a:gd name="connsiteY0" fmla="*/ 0 h 2992074"/>
              <a:gd name="connsiteX1" fmla="*/ 724 w 1772348"/>
              <a:gd name="connsiteY1" fmla="*/ 1881646 h 2992074"/>
              <a:gd name="connsiteX2" fmla="*/ 1235246 w 1772348"/>
              <a:gd name="connsiteY2" fmla="*/ 2903593 h 2992074"/>
              <a:gd name="connsiteX3" fmla="*/ 1320092 w 1772348"/>
              <a:gd name="connsiteY3" fmla="*/ 1320504 h 2992074"/>
              <a:gd name="connsiteX4" fmla="*/ 0 w 1772348"/>
              <a:gd name="connsiteY4" fmla="*/ 0 h 2992074"/>
              <a:gd name="connsiteX0" fmla="*/ 0 w 1745986"/>
              <a:gd name="connsiteY0" fmla="*/ 0 h 2971966"/>
              <a:gd name="connsiteX1" fmla="*/ 724 w 1745986"/>
              <a:gd name="connsiteY1" fmla="*/ 1881646 h 2971966"/>
              <a:gd name="connsiteX2" fmla="*/ 1235246 w 1745986"/>
              <a:gd name="connsiteY2" fmla="*/ 2903593 h 2971966"/>
              <a:gd name="connsiteX3" fmla="*/ 1320092 w 1745986"/>
              <a:gd name="connsiteY3" fmla="*/ 1320504 h 2971966"/>
              <a:gd name="connsiteX4" fmla="*/ 0 w 1745986"/>
              <a:gd name="connsiteY4" fmla="*/ 0 h 2971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5986" h="2971966">
                <a:moveTo>
                  <a:pt x="0" y="0"/>
                </a:moveTo>
                <a:cubicBezTo>
                  <a:pt x="571" y="606520"/>
                  <a:pt x="-211" y="1175418"/>
                  <a:pt x="724" y="1881646"/>
                </a:cubicBezTo>
                <a:cubicBezTo>
                  <a:pt x="5807" y="3135703"/>
                  <a:pt x="966551" y="3021517"/>
                  <a:pt x="1235246" y="2903593"/>
                </a:cubicBezTo>
                <a:cubicBezTo>
                  <a:pt x="1503941" y="2785669"/>
                  <a:pt x="2188326" y="2190261"/>
                  <a:pt x="1320092" y="1320504"/>
                </a:cubicBezTo>
                <a:lnTo>
                  <a:pt x="0" y="0"/>
                </a:lnTo>
                <a:close/>
              </a:path>
            </a:pathLst>
          </a:custGeom>
          <a:solidFill>
            <a:srgbClr val="4060E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Hydro Spinner">
            <a:extLst>
              <a:ext uri="{FF2B5EF4-FFF2-40B4-BE49-F238E27FC236}">
                <a16:creationId xmlns:a16="http://schemas.microsoft.com/office/drawing/2014/main" id="{283F13F2-087D-2B23-0587-374388223144}"/>
              </a:ext>
            </a:extLst>
          </p:cNvPr>
          <p:cNvGrpSpPr>
            <a:grpSpLocks noChangeAspect="1"/>
          </p:cNvGrpSpPr>
          <p:nvPr/>
        </p:nvGrpSpPr>
        <p:grpSpPr>
          <a:xfrm>
            <a:off x="3402000" y="3916800"/>
            <a:ext cx="1800000" cy="1800061"/>
            <a:chOff x="5171942" y="3689634"/>
            <a:chExt cx="1800000" cy="1800061"/>
          </a:xfrm>
        </p:grpSpPr>
        <p:sp>
          <p:nvSpPr>
            <p:cNvPr id="28" name="Hydro Spinner Bg">
              <a:extLst>
                <a:ext uri="{FF2B5EF4-FFF2-40B4-BE49-F238E27FC236}">
                  <a16:creationId xmlns:a16="http://schemas.microsoft.com/office/drawing/2014/main" id="{CDFB5FB3-D365-4337-9808-06C2AC1DF5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1942" y="3689634"/>
              <a:ext cx="1800000" cy="1800000"/>
            </a:xfrm>
            <a:prstGeom prst="ellipse">
              <a:avLst/>
            </a:prstGeom>
            <a:solidFill>
              <a:srgbClr val="FFC000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Hydro Spinner Fg">
              <a:extLst>
                <a:ext uri="{FF2B5EF4-FFF2-40B4-BE49-F238E27FC236}">
                  <a16:creationId xmlns:a16="http://schemas.microsoft.com/office/drawing/2014/main" id="{1B979126-DDE6-3AE4-0DDA-2E310849C3A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2403" y="3689695"/>
              <a:ext cx="1771236" cy="180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0 w 2015711"/>
                <a:gd name="connsiteY0" fmla="*/ 0 h 2966628"/>
                <a:gd name="connsiteX1" fmla="*/ 724 w 2015711"/>
                <a:gd name="connsiteY1" fmla="*/ 1881646 h 2966628"/>
                <a:gd name="connsiteX2" fmla="*/ 1235246 w 2015711"/>
                <a:gd name="connsiteY2" fmla="*/ 2903593 h 2966628"/>
                <a:gd name="connsiteX3" fmla="*/ 1674261 w 2015711"/>
                <a:gd name="connsiteY3" fmla="*/ 1247113 h 2966628"/>
                <a:gd name="connsiteX4" fmla="*/ 0 w 2015711"/>
                <a:gd name="connsiteY4" fmla="*/ 0 h 2966628"/>
                <a:gd name="connsiteX0" fmla="*/ 0 w 1968054"/>
                <a:gd name="connsiteY0" fmla="*/ 0 h 2340194"/>
                <a:gd name="connsiteX1" fmla="*/ 724 w 1968054"/>
                <a:gd name="connsiteY1" fmla="*/ 1881646 h 2340194"/>
                <a:gd name="connsiteX2" fmla="*/ 958071 w 1968054"/>
                <a:gd name="connsiteY2" fmla="*/ 1325685 h 2340194"/>
                <a:gd name="connsiteX3" fmla="*/ 1674261 w 1968054"/>
                <a:gd name="connsiteY3" fmla="*/ 1247113 h 2340194"/>
                <a:gd name="connsiteX4" fmla="*/ 0 w 1968054"/>
                <a:gd name="connsiteY4" fmla="*/ 0 h 2340194"/>
                <a:gd name="connsiteX0" fmla="*/ 0 w 1962489"/>
                <a:gd name="connsiteY0" fmla="*/ 0 h 3562371"/>
                <a:gd name="connsiteX1" fmla="*/ 253261 w 1962489"/>
                <a:gd name="connsiteY1" fmla="*/ 3244623 h 3562371"/>
                <a:gd name="connsiteX2" fmla="*/ 958071 w 1962489"/>
                <a:gd name="connsiteY2" fmla="*/ 1325685 h 3562371"/>
                <a:gd name="connsiteX3" fmla="*/ 1674261 w 1962489"/>
                <a:gd name="connsiteY3" fmla="*/ 1247113 h 3562371"/>
                <a:gd name="connsiteX4" fmla="*/ 0 w 1962489"/>
                <a:gd name="connsiteY4" fmla="*/ 0 h 3562371"/>
                <a:gd name="connsiteX0" fmla="*/ 0 w 1947090"/>
                <a:gd name="connsiteY0" fmla="*/ 126348 h 2315258"/>
                <a:gd name="connsiteX1" fmla="*/ 237862 w 1947090"/>
                <a:gd name="connsiteY1" fmla="*/ 1997510 h 2315258"/>
                <a:gd name="connsiteX2" fmla="*/ 942672 w 1947090"/>
                <a:gd name="connsiteY2" fmla="*/ 78572 h 2315258"/>
                <a:gd name="connsiteX3" fmla="*/ 1658862 w 1947090"/>
                <a:gd name="connsiteY3" fmla="*/ 0 h 2315258"/>
                <a:gd name="connsiteX4" fmla="*/ 0 w 1947090"/>
                <a:gd name="connsiteY4" fmla="*/ 126348 h 2315258"/>
                <a:gd name="connsiteX0" fmla="*/ 0 w 1947090"/>
                <a:gd name="connsiteY0" fmla="*/ 653527 h 2842437"/>
                <a:gd name="connsiteX1" fmla="*/ 237862 w 1947090"/>
                <a:gd name="connsiteY1" fmla="*/ 2524689 h 2842437"/>
                <a:gd name="connsiteX2" fmla="*/ 942672 w 1947090"/>
                <a:gd name="connsiteY2" fmla="*/ 605751 h 2842437"/>
                <a:gd name="connsiteX3" fmla="*/ 1658862 w 1947090"/>
                <a:gd name="connsiteY3" fmla="*/ 527179 h 2842437"/>
                <a:gd name="connsiteX4" fmla="*/ 0 w 1947090"/>
                <a:gd name="connsiteY4" fmla="*/ 653527 h 2842437"/>
                <a:gd name="connsiteX0" fmla="*/ 0 w 1928894"/>
                <a:gd name="connsiteY0" fmla="*/ 653527 h 2795277"/>
                <a:gd name="connsiteX1" fmla="*/ 237862 w 1928894"/>
                <a:gd name="connsiteY1" fmla="*/ 2524689 h 2795277"/>
                <a:gd name="connsiteX2" fmla="*/ 942672 w 1928894"/>
                <a:gd name="connsiteY2" fmla="*/ 605751 h 2795277"/>
                <a:gd name="connsiteX3" fmla="*/ 1658862 w 1928894"/>
                <a:gd name="connsiteY3" fmla="*/ 527179 h 2795277"/>
                <a:gd name="connsiteX4" fmla="*/ 0 w 1928894"/>
                <a:gd name="connsiteY4" fmla="*/ 653527 h 2795277"/>
                <a:gd name="connsiteX0" fmla="*/ 0 w 2076486"/>
                <a:gd name="connsiteY0" fmla="*/ 653527 h 2795277"/>
                <a:gd name="connsiteX1" fmla="*/ 237862 w 2076486"/>
                <a:gd name="connsiteY1" fmla="*/ 2524689 h 2795277"/>
                <a:gd name="connsiteX2" fmla="*/ 942672 w 2076486"/>
                <a:gd name="connsiteY2" fmla="*/ 605751 h 2795277"/>
                <a:gd name="connsiteX3" fmla="*/ 1658862 w 2076486"/>
                <a:gd name="connsiteY3" fmla="*/ 527179 h 2795277"/>
                <a:gd name="connsiteX4" fmla="*/ 0 w 2076486"/>
                <a:gd name="connsiteY4" fmla="*/ 653527 h 2795277"/>
                <a:gd name="connsiteX0" fmla="*/ 0 w 1658946"/>
                <a:gd name="connsiteY0" fmla="*/ 989533 h 3131283"/>
                <a:gd name="connsiteX1" fmla="*/ 237862 w 1658946"/>
                <a:gd name="connsiteY1" fmla="*/ 2860695 h 3131283"/>
                <a:gd name="connsiteX2" fmla="*/ 942672 w 1658946"/>
                <a:gd name="connsiteY2" fmla="*/ 941757 h 3131283"/>
                <a:gd name="connsiteX3" fmla="*/ 1658862 w 1658946"/>
                <a:gd name="connsiteY3" fmla="*/ 863185 h 3131283"/>
                <a:gd name="connsiteX4" fmla="*/ 0 w 1658946"/>
                <a:gd name="connsiteY4" fmla="*/ 989533 h 3131283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2897509"/>
                <a:gd name="connsiteX1" fmla="*/ 699821 w 1658946"/>
                <a:gd name="connsiteY1" fmla="*/ 2897391 h 2897509"/>
                <a:gd name="connsiteX2" fmla="*/ 942672 w 1658946"/>
                <a:gd name="connsiteY2" fmla="*/ 941757 h 2897509"/>
                <a:gd name="connsiteX3" fmla="*/ 1658862 w 1658946"/>
                <a:gd name="connsiteY3" fmla="*/ 863185 h 2897509"/>
                <a:gd name="connsiteX4" fmla="*/ 0 w 1658946"/>
                <a:gd name="connsiteY4" fmla="*/ 989533 h 2897509"/>
                <a:gd name="connsiteX0" fmla="*/ 0 w 1658946"/>
                <a:gd name="connsiteY0" fmla="*/ 989533 h 2947654"/>
                <a:gd name="connsiteX1" fmla="*/ 699821 w 1658946"/>
                <a:gd name="connsiteY1" fmla="*/ 2897391 h 2947654"/>
                <a:gd name="connsiteX2" fmla="*/ 878871 w 1658946"/>
                <a:gd name="connsiteY2" fmla="*/ 2269861 h 2947654"/>
                <a:gd name="connsiteX3" fmla="*/ 942672 w 1658946"/>
                <a:gd name="connsiteY3" fmla="*/ 941757 h 2947654"/>
                <a:gd name="connsiteX4" fmla="*/ 1658862 w 1658946"/>
                <a:gd name="connsiteY4" fmla="*/ 863185 h 2947654"/>
                <a:gd name="connsiteX5" fmla="*/ 0 w 1658946"/>
                <a:gd name="connsiteY5" fmla="*/ 989533 h 2947654"/>
                <a:gd name="connsiteX0" fmla="*/ 0 w 1658946"/>
                <a:gd name="connsiteY0" fmla="*/ 989533 h 2947654"/>
                <a:gd name="connsiteX1" fmla="*/ 699821 w 1658946"/>
                <a:gd name="connsiteY1" fmla="*/ 2897391 h 2947654"/>
                <a:gd name="connsiteX2" fmla="*/ 878871 w 1658946"/>
                <a:gd name="connsiteY2" fmla="*/ 2269861 h 2947654"/>
                <a:gd name="connsiteX3" fmla="*/ 942672 w 1658946"/>
                <a:gd name="connsiteY3" fmla="*/ 941757 h 2947654"/>
                <a:gd name="connsiteX4" fmla="*/ 1658862 w 1658946"/>
                <a:gd name="connsiteY4" fmla="*/ 863185 h 2947654"/>
                <a:gd name="connsiteX5" fmla="*/ 0 w 1658946"/>
                <a:gd name="connsiteY5" fmla="*/ 989533 h 2947654"/>
                <a:gd name="connsiteX0" fmla="*/ 0 w 1658946"/>
                <a:gd name="connsiteY0" fmla="*/ 989533 h 2934188"/>
                <a:gd name="connsiteX1" fmla="*/ 699821 w 1658946"/>
                <a:gd name="connsiteY1" fmla="*/ 2897391 h 2934188"/>
                <a:gd name="connsiteX2" fmla="*/ 1420902 w 1658946"/>
                <a:gd name="connsiteY2" fmla="*/ 2149290 h 2934188"/>
                <a:gd name="connsiteX3" fmla="*/ 942672 w 1658946"/>
                <a:gd name="connsiteY3" fmla="*/ 941757 h 2934188"/>
                <a:gd name="connsiteX4" fmla="*/ 1658862 w 1658946"/>
                <a:gd name="connsiteY4" fmla="*/ 863185 h 2934188"/>
                <a:gd name="connsiteX5" fmla="*/ 0 w 1658946"/>
                <a:gd name="connsiteY5" fmla="*/ 989533 h 2934188"/>
                <a:gd name="connsiteX0" fmla="*/ 0 w 1658946"/>
                <a:gd name="connsiteY0" fmla="*/ 989533 h 2934186"/>
                <a:gd name="connsiteX1" fmla="*/ 699821 w 1658946"/>
                <a:gd name="connsiteY1" fmla="*/ 2897391 h 2934186"/>
                <a:gd name="connsiteX2" fmla="*/ 1420902 w 1658946"/>
                <a:gd name="connsiteY2" fmla="*/ 2149290 h 2934186"/>
                <a:gd name="connsiteX3" fmla="*/ 942672 w 1658946"/>
                <a:gd name="connsiteY3" fmla="*/ 941757 h 2934186"/>
                <a:gd name="connsiteX4" fmla="*/ 1658862 w 1658946"/>
                <a:gd name="connsiteY4" fmla="*/ 863185 h 2934186"/>
                <a:gd name="connsiteX5" fmla="*/ 0 w 1658946"/>
                <a:gd name="connsiteY5" fmla="*/ 989533 h 2934186"/>
                <a:gd name="connsiteX0" fmla="*/ 0 w 1658946"/>
                <a:gd name="connsiteY0" fmla="*/ 989533 h 2930554"/>
                <a:gd name="connsiteX1" fmla="*/ 699821 w 1658946"/>
                <a:gd name="connsiteY1" fmla="*/ 2897391 h 2930554"/>
                <a:gd name="connsiteX2" fmla="*/ 1420902 w 1658946"/>
                <a:gd name="connsiteY2" fmla="*/ 2149290 h 2930554"/>
                <a:gd name="connsiteX3" fmla="*/ 942672 w 1658946"/>
                <a:gd name="connsiteY3" fmla="*/ 941757 h 2930554"/>
                <a:gd name="connsiteX4" fmla="*/ 1658862 w 1658946"/>
                <a:gd name="connsiteY4" fmla="*/ 863185 h 2930554"/>
                <a:gd name="connsiteX5" fmla="*/ 0 w 1658946"/>
                <a:gd name="connsiteY5" fmla="*/ 989533 h 2930554"/>
                <a:gd name="connsiteX0" fmla="*/ 0 w 1672994"/>
                <a:gd name="connsiteY0" fmla="*/ 665980 h 2607001"/>
                <a:gd name="connsiteX1" fmla="*/ 699821 w 1672994"/>
                <a:gd name="connsiteY1" fmla="*/ 2573838 h 2607001"/>
                <a:gd name="connsiteX2" fmla="*/ 1420902 w 1672994"/>
                <a:gd name="connsiteY2" fmla="*/ 1825737 h 2607001"/>
                <a:gd name="connsiteX3" fmla="*/ 831802 w 1672994"/>
                <a:gd name="connsiteY3" fmla="*/ 723048 h 2607001"/>
                <a:gd name="connsiteX4" fmla="*/ 1658862 w 1672994"/>
                <a:gd name="connsiteY4" fmla="*/ 539632 h 2607001"/>
                <a:gd name="connsiteX5" fmla="*/ 0 w 1672994"/>
                <a:gd name="connsiteY5" fmla="*/ 665980 h 2607001"/>
                <a:gd name="connsiteX0" fmla="*/ 0 w 1669950"/>
                <a:gd name="connsiteY0" fmla="*/ 691153 h 2632174"/>
                <a:gd name="connsiteX1" fmla="*/ 699821 w 1669950"/>
                <a:gd name="connsiteY1" fmla="*/ 2599011 h 2632174"/>
                <a:gd name="connsiteX2" fmla="*/ 1420902 w 1669950"/>
                <a:gd name="connsiteY2" fmla="*/ 1850910 h 2632174"/>
                <a:gd name="connsiteX3" fmla="*/ 831802 w 1669950"/>
                <a:gd name="connsiteY3" fmla="*/ 748221 h 2632174"/>
                <a:gd name="connsiteX4" fmla="*/ 1655782 w 1669950"/>
                <a:gd name="connsiteY4" fmla="*/ 480929 h 2632174"/>
                <a:gd name="connsiteX5" fmla="*/ 0 w 1669950"/>
                <a:gd name="connsiteY5" fmla="*/ 691153 h 2632174"/>
                <a:gd name="connsiteX0" fmla="*/ 0 w 1678802"/>
                <a:gd name="connsiteY0" fmla="*/ 701391 h 2642412"/>
                <a:gd name="connsiteX1" fmla="*/ 699821 w 1678802"/>
                <a:gd name="connsiteY1" fmla="*/ 2609249 h 2642412"/>
                <a:gd name="connsiteX2" fmla="*/ 1420902 w 1678802"/>
                <a:gd name="connsiteY2" fmla="*/ 1861148 h 2642412"/>
                <a:gd name="connsiteX3" fmla="*/ 996701 w 1678802"/>
                <a:gd name="connsiteY3" fmla="*/ 992366 h 2642412"/>
                <a:gd name="connsiteX4" fmla="*/ 1655782 w 1678802"/>
                <a:gd name="connsiteY4" fmla="*/ 491167 h 2642412"/>
                <a:gd name="connsiteX5" fmla="*/ 0 w 1678802"/>
                <a:gd name="connsiteY5" fmla="*/ 701391 h 2642412"/>
                <a:gd name="connsiteX0" fmla="*/ 0 w 1661694"/>
                <a:gd name="connsiteY0" fmla="*/ 574121 h 2515142"/>
                <a:gd name="connsiteX1" fmla="*/ 699821 w 1661694"/>
                <a:gd name="connsiteY1" fmla="*/ 2481979 h 2515142"/>
                <a:gd name="connsiteX2" fmla="*/ 1420902 w 1661694"/>
                <a:gd name="connsiteY2" fmla="*/ 1733878 h 2515142"/>
                <a:gd name="connsiteX3" fmla="*/ 996701 w 1661694"/>
                <a:gd name="connsiteY3" fmla="*/ 865096 h 2515142"/>
                <a:gd name="connsiteX4" fmla="*/ 1638293 w 1661694"/>
                <a:gd name="connsiteY4" fmla="*/ 848722 h 2515142"/>
                <a:gd name="connsiteX5" fmla="*/ 0 w 1661694"/>
                <a:gd name="connsiteY5" fmla="*/ 574121 h 2515142"/>
                <a:gd name="connsiteX0" fmla="*/ 0 w 1638645"/>
                <a:gd name="connsiteY0" fmla="*/ 654998 h 2596019"/>
                <a:gd name="connsiteX1" fmla="*/ 699821 w 1638645"/>
                <a:gd name="connsiteY1" fmla="*/ 2562856 h 2596019"/>
                <a:gd name="connsiteX2" fmla="*/ 1420902 w 1638645"/>
                <a:gd name="connsiteY2" fmla="*/ 1814755 h 2596019"/>
                <a:gd name="connsiteX3" fmla="*/ 996701 w 1638645"/>
                <a:gd name="connsiteY3" fmla="*/ 945973 h 2596019"/>
                <a:gd name="connsiteX4" fmla="*/ 1638293 w 1638645"/>
                <a:gd name="connsiteY4" fmla="*/ 929599 h 2596019"/>
                <a:gd name="connsiteX5" fmla="*/ 0 w 1638645"/>
                <a:gd name="connsiteY5" fmla="*/ 654998 h 2596019"/>
                <a:gd name="connsiteX0" fmla="*/ 0 w 1640402"/>
                <a:gd name="connsiteY0" fmla="*/ 654998 h 2596019"/>
                <a:gd name="connsiteX1" fmla="*/ 699821 w 1640402"/>
                <a:gd name="connsiteY1" fmla="*/ 2562856 h 2596019"/>
                <a:gd name="connsiteX2" fmla="*/ 1420902 w 1640402"/>
                <a:gd name="connsiteY2" fmla="*/ 1814755 h 2596019"/>
                <a:gd name="connsiteX3" fmla="*/ 996701 w 1640402"/>
                <a:gd name="connsiteY3" fmla="*/ 945973 h 2596019"/>
                <a:gd name="connsiteX4" fmla="*/ 1638293 w 1640402"/>
                <a:gd name="connsiteY4" fmla="*/ 929599 h 2596019"/>
                <a:gd name="connsiteX5" fmla="*/ 0 w 1640402"/>
                <a:gd name="connsiteY5" fmla="*/ 654998 h 2596019"/>
                <a:gd name="connsiteX0" fmla="*/ 0 w 1638946"/>
                <a:gd name="connsiteY0" fmla="*/ 689436 h 2630457"/>
                <a:gd name="connsiteX1" fmla="*/ 699821 w 1638946"/>
                <a:gd name="connsiteY1" fmla="*/ 2597294 h 2630457"/>
                <a:gd name="connsiteX2" fmla="*/ 1420902 w 1638946"/>
                <a:gd name="connsiteY2" fmla="*/ 1849193 h 2630457"/>
                <a:gd name="connsiteX3" fmla="*/ 996701 w 1638946"/>
                <a:gd name="connsiteY3" fmla="*/ 980411 h 2630457"/>
                <a:gd name="connsiteX4" fmla="*/ 1638293 w 1638946"/>
                <a:gd name="connsiteY4" fmla="*/ 964037 h 2630457"/>
                <a:gd name="connsiteX5" fmla="*/ 0 w 1638946"/>
                <a:gd name="connsiteY5" fmla="*/ 689436 h 2630457"/>
                <a:gd name="connsiteX0" fmla="*/ 0 w 1638946"/>
                <a:gd name="connsiteY0" fmla="*/ 689438 h 2630459"/>
                <a:gd name="connsiteX1" fmla="*/ 699821 w 1638946"/>
                <a:gd name="connsiteY1" fmla="*/ 2597296 h 2630459"/>
                <a:gd name="connsiteX2" fmla="*/ 1420902 w 1638946"/>
                <a:gd name="connsiteY2" fmla="*/ 1849195 h 2630459"/>
                <a:gd name="connsiteX3" fmla="*/ 996701 w 1638946"/>
                <a:gd name="connsiteY3" fmla="*/ 980413 h 2630459"/>
                <a:gd name="connsiteX4" fmla="*/ 1638293 w 1638946"/>
                <a:gd name="connsiteY4" fmla="*/ 964039 h 2630459"/>
                <a:gd name="connsiteX5" fmla="*/ 0 w 1638946"/>
                <a:gd name="connsiteY5" fmla="*/ 689438 h 2630459"/>
                <a:gd name="connsiteX0" fmla="*/ 0 w 1638874"/>
                <a:gd name="connsiteY0" fmla="*/ 689438 h 2630459"/>
                <a:gd name="connsiteX1" fmla="*/ 699821 w 1638874"/>
                <a:gd name="connsiteY1" fmla="*/ 2597296 h 2630459"/>
                <a:gd name="connsiteX2" fmla="*/ 1420902 w 1638874"/>
                <a:gd name="connsiteY2" fmla="*/ 1849195 h 2630459"/>
                <a:gd name="connsiteX3" fmla="*/ 996701 w 1638874"/>
                <a:gd name="connsiteY3" fmla="*/ 980413 h 2630459"/>
                <a:gd name="connsiteX4" fmla="*/ 1638293 w 1638874"/>
                <a:gd name="connsiteY4" fmla="*/ 964039 h 2630459"/>
                <a:gd name="connsiteX5" fmla="*/ 0 w 1638874"/>
                <a:gd name="connsiteY5" fmla="*/ 689438 h 2630459"/>
                <a:gd name="connsiteX0" fmla="*/ 0 w 1660113"/>
                <a:gd name="connsiteY0" fmla="*/ 574927 h 2515948"/>
                <a:gd name="connsiteX1" fmla="*/ 699821 w 1660113"/>
                <a:gd name="connsiteY1" fmla="*/ 2482785 h 2515948"/>
                <a:gd name="connsiteX2" fmla="*/ 1420902 w 1660113"/>
                <a:gd name="connsiteY2" fmla="*/ 1734684 h 2515948"/>
                <a:gd name="connsiteX3" fmla="*/ 1001698 w 1660113"/>
                <a:gd name="connsiteY3" fmla="*/ 891420 h 2515948"/>
                <a:gd name="connsiteX4" fmla="*/ 1638293 w 1660113"/>
                <a:gd name="connsiteY4" fmla="*/ 849528 h 2515948"/>
                <a:gd name="connsiteX5" fmla="*/ 0 w 1660113"/>
                <a:gd name="connsiteY5" fmla="*/ 574927 h 2515948"/>
                <a:gd name="connsiteX0" fmla="*/ 0 w 1640059"/>
                <a:gd name="connsiteY0" fmla="*/ 818554 h 2759575"/>
                <a:gd name="connsiteX1" fmla="*/ 699821 w 1640059"/>
                <a:gd name="connsiteY1" fmla="*/ 2726412 h 2759575"/>
                <a:gd name="connsiteX2" fmla="*/ 1420902 w 1640059"/>
                <a:gd name="connsiteY2" fmla="*/ 1978311 h 2759575"/>
                <a:gd name="connsiteX3" fmla="*/ 1001698 w 1640059"/>
                <a:gd name="connsiteY3" fmla="*/ 1135047 h 2759575"/>
                <a:gd name="connsiteX4" fmla="*/ 1638293 w 1640059"/>
                <a:gd name="connsiteY4" fmla="*/ 1093155 h 2759575"/>
                <a:gd name="connsiteX5" fmla="*/ 0 w 1640059"/>
                <a:gd name="connsiteY5" fmla="*/ 818554 h 2759575"/>
                <a:gd name="connsiteX0" fmla="*/ 0 w 1640059"/>
                <a:gd name="connsiteY0" fmla="*/ 818554 h 2759575"/>
                <a:gd name="connsiteX1" fmla="*/ 699821 w 1640059"/>
                <a:gd name="connsiteY1" fmla="*/ 2726412 h 2759575"/>
                <a:gd name="connsiteX2" fmla="*/ 1420902 w 1640059"/>
                <a:gd name="connsiteY2" fmla="*/ 1978311 h 2759575"/>
                <a:gd name="connsiteX3" fmla="*/ 1001698 w 1640059"/>
                <a:gd name="connsiteY3" fmla="*/ 1135047 h 2759575"/>
                <a:gd name="connsiteX4" fmla="*/ 1638293 w 1640059"/>
                <a:gd name="connsiteY4" fmla="*/ 1093155 h 2759575"/>
                <a:gd name="connsiteX5" fmla="*/ 0 w 1640059"/>
                <a:gd name="connsiteY5" fmla="*/ 818554 h 2759575"/>
                <a:gd name="connsiteX0" fmla="*/ 0 w 1639873"/>
                <a:gd name="connsiteY0" fmla="*/ 879250 h 2820271"/>
                <a:gd name="connsiteX1" fmla="*/ 699821 w 1639873"/>
                <a:gd name="connsiteY1" fmla="*/ 2787108 h 2820271"/>
                <a:gd name="connsiteX2" fmla="*/ 1420902 w 1639873"/>
                <a:gd name="connsiteY2" fmla="*/ 2039007 h 2820271"/>
                <a:gd name="connsiteX3" fmla="*/ 1001698 w 1639873"/>
                <a:gd name="connsiteY3" fmla="*/ 1195743 h 2820271"/>
                <a:gd name="connsiteX4" fmla="*/ 1638293 w 1639873"/>
                <a:gd name="connsiteY4" fmla="*/ 1153851 h 2820271"/>
                <a:gd name="connsiteX5" fmla="*/ 0 w 1639873"/>
                <a:gd name="connsiteY5" fmla="*/ 879250 h 2820271"/>
                <a:gd name="connsiteX0" fmla="*/ 0 w 1355354"/>
                <a:gd name="connsiteY0" fmla="*/ 608227 h 2371595"/>
                <a:gd name="connsiteX1" fmla="*/ 405000 w 1355354"/>
                <a:gd name="connsiteY1" fmla="*/ 2345972 h 2371595"/>
                <a:gd name="connsiteX2" fmla="*/ 1126081 w 1355354"/>
                <a:gd name="connsiteY2" fmla="*/ 1597871 h 2371595"/>
                <a:gd name="connsiteX3" fmla="*/ 706877 w 1355354"/>
                <a:gd name="connsiteY3" fmla="*/ 754607 h 2371595"/>
                <a:gd name="connsiteX4" fmla="*/ 1343472 w 1355354"/>
                <a:gd name="connsiteY4" fmla="*/ 712715 h 2371595"/>
                <a:gd name="connsiteX5" fmla="*/ 0 w 1355354"/>
                <a:gd name="connsiteY5" fmla="*/ 608227 h 2371595"/>
                <a:gd name="connsiteX0" fmla="*/ 0 w 1662703"/>
                <a:gd name="connsiteY0" fmla="*/ 695103 h 2078831"/>
                <a:gd name="connsiteX1" fmla="*/ 702319 w 1662703"/>
                <a:gd name="connsiteY1" fmla="*/ 2067104 h 2078831"/>
                <a:gd name="connsiteX2" fmla="*/ 1423400 w 1662703"/>
                <a:gd name="connsiteY2" fmla="*/ 1319003 h 2078831"/>
                <a:gd name="connsiteX3" fmla="*/ 1004196 w 1662703"/>
                <a:gd name="connsiteY3" fmla="*/ 475739 h 2078831"/>
                <a:gd name="connsiteX4" fmla="*/ 1640791 w 1662703"/>
                <a:gd name="connsiteY4" fmla="*/ 433847 h 2078831"/>
                <a:gd name="connsiteX5" fmla="*/ 0 w 1662703"/>
                <a:gd name="connsiteY5" fmla="*/ 695103 h 2078831"/>
                <a:gd name="connsiteX0" fmla="*/ 0 w 1662704"/>
                <a:gd name="connsiteY0" fmla="*/ 695103 h 2171007"/>
                <a:gd name="connsiteX1" fmla="*/ 829742 w 1662704"/>
                <a:gd name="connsiteY1" fmla="*/ 2160666 h 2171007"/>
                <a:gd name="connsiteX2" fmla="*/ 1423400 w 1662704"/>
                <a:gd name="connsiteY2" fmla="*/ 1319003 h 2171007"/>
                <a:gd name="connsiteX3" fmla="*/ 1004196 w 1662704"/>
                <a:gd name="connsiteY3" fmla="*/ 475739 h 2171007"/>
                <a:gd name="connsiteX4" fmla="*/ 1640791 w 1662704"/>
                <a:gd name="connsiteY4" fmla="*/ 433847 h 2171007"/>
                <a:gd name="connsiteX5" fmla="*/ 0 w 1662704"/>
                <a:gd name="connsiteY5" fmla="*/ 695103 h 2171007"/>
                <a:gd name="connsiteX0" fmla="*/ 0 w 1663979"/>
                <a:gd name="connsiteY0" fmla="*/ 695103 h 2176829"/>
                <a:gd name="connsiteX1" fmla="*/ 829742 w 1663979"/>
                <a:gd name="connsiteY1" fmla="*/ 2160666 h 2176829"/>
                <a:gd name="connsiteX2" fmla="*/ 1575807 w 1663979"/>
                <a:gd name="connsiteY2" fmla="*/ 1433830 h 2176829"/>
                <a:gd name="connsiteX3" fmla="*/ 1004196 w 1663979"/>
                <a:gd name="connsiteY3" fmla="*/ 475739 h 2176829"/>
                <a:gd name="connsiteX4" fmla="*/ 1640791 w 1663979"/>
                <a:gd name="connsiteY4" fmla="*/ 433847 h 2176829"/>
                <a:gd name="connsiteX5" fmla="*/ 0 w 1663979"/>
                <a:gd name="connsiteY5" fmla="*/ 695103 h 2176829"/>
                <a:gd name="connsiteX0" fmla="*/ 0 w 1663979"/>
                <a:gd name="connsiteY0" fmla="*/ 695103 h 2176827"/>
                <a:gd name="connsiteX1" fmla="*/ 829742 w 1663979"/>
                <a:gd name="connsiteY1" fmla="*/ 2160666 h 2176827"/>
                <a:gd name="connsiteX2" fmla="*/ 1575807 w 1663979"/>
                <a:gd name="connsiteY2" fmla="*/ 1433830 h 2176827"/>
                <a:gd name="connsiteX3" fmla="*/ 1004196 w 1663979"/>
                <a:gd name="connsiteY3" fmla="*/ 475739 h 2176827"/>
                <a:gd name="connsiteX4" fmla="*/ 1640791 w 1663979"/>
                <a:gd name="connsiteY4" fmla="*/ 433847 h 2176827"/>
                <a:gd name="connsiteX5" fmla="*/ 0 w 1663979"/>
                <a:gd name="connsiteY5" fmla="*/ 695103 h 2176827"/>
                <a:gd name="connsiteX0" fmla="*/ 0 w 1663979"/>
                <a:gd name="connsiteY0" fmla="*/ 695111 h 2176837"/>
                <a:gd name="connsiteX1" fmla="*/ 829742 w 1663979"/>
                <a:gd name="connsiteY1" fmla="*/ 2160674 h 2176837"/>
                <a:gd name="connsiteX2" fmla="*/ 1575807 w 1663979"/>
                <a:gd name="connsiteY2" fmla="*/ 1433838 h 2176837"/>
                <a:gd name="connsiteX3" fmla="*/ 1004196 w 1663979"/>
                <a:gd name="connsiteY3" fmla="*/ 475747 h 2176837"/>
                <a:gd name="connsiteX4" fmla="*/ 1640791 w 1663979"/>
                <a:gd name="connsiteY4" fmla="*/ 433855 h 2176837"/>
                <a:gd name="connsiteX5" fmla="*/ 0 w 1663979"/>
                <a:gd name="connsiteY5" fmla="*/ 695111 h 2176837"/>
                <a:gd name="connsiteX0" fmla="*/ 0 w 1663979"/>
                <a:gd name="connsiteY0" fmla="*/ 695111 h 2176835"/>
                <a:gd name="connsiteX1" fmla="*/ 829742 w 1663979"/>
                <a:gd name="connsiteY1" fmla="*/ 2160674 h 2176835"/>
                <a:gd name="connsiteX2" fmla="*/ 1575807 w 1663979"/>
                <a:gd name="connsiteY2" fmla="*/ 1433838 h 2176835"/>
                <a:gd name="connsiteX3" fmla="*/ 1004196 w 1663979"/>
                <a:gd name="connsiteY3" fmla="*/ 475747 h 2176835"/>
                <a:gd name="connsiteX4" fmla="*/ 1640791 w 1663979"/>
                <a:gd name="connsiteY4" fmla="*/ 433855 h 2176835"/>
                <a:gd name="connsiteX5" fmla="*/ 0 w 1663979"/>
                <a:gd name="connsiteY5" fmla="*/ 695111 h 2176835"/>
                <a:gd name="connsiteX0" fmla="*/ 0 w 1640856"/>
                <a:gd name="connsiteY0" fmla="*/ 752909 h 2234635"/>
                <a:gd name="connsiteX1" fmla="*/ 829742 w 1640856"/>
                <a:gd name="connsiteY1" fmla="*/ 2218472 h 2234635"/>
                <a:gd name="connsiteX2" fmla="*/ 1575807 w 1640856"/>
                <a:gd name="connsiteY2" fmla="*/ 1491636 h 2234635"/>
                <a:gd name="connsiteX3" fmla="*/ 1004196 w 1640856"/>
                <a:gd name="connsiteY3" fmla="*/ 533545 h 2234635"/>
                <a:gd name="connsiteX4" fmla="*/ 1640791 w 1640856"/>
                <a:gd name="connsiteY4" fmla="*/ 491653 h 2234635"/>
                <a:gd name="connsiteX5" fmla="*/ 0 w 1640856"/>
                <a:gd name="connsiteY5" fmla="*/ 752909 h 2234635"/>
                <a:gd name="connsiteX0" fmla="*/ 0 w 1640894"/>
                <a:gd name="connsiteY0" fmla="*/ 1108330 h 2590054"/>
                <a:gd name="connsiteX1" fmla="*/ 829742 w 1640894"/>
                <a:gd name="connsiteY1" fmla="*/ 2573893 h 2590054"/>
                <a:gd name="connsiteX2" fmla="*/ 1575807 w 1640894"/>
                <a:gd name="connsiteY2" fmla="*/ 1847057 h 2590054"/>
                <a:gd name="connsiteX3" fmla="*/ 1004196 w 1640894"/>
                <a:gd name="connsiteY3" fmla="*/ 888966 h 2590054"/>
                <a:gd name="connsiteX4" fmla="*/ 1640791 w 1640894"/>
                <a:gd name="connsiteY4" fmla="*/ 847074 h 2590054"/>
                <a:gd name="connsiteX5" fmla="*/ 0 w 1640894"/>
                <a:gd name="connsiteY5" fmla="*/ 1108330 h 2590054"/>
                <a:gd name="connsiteX0" fmla="*/ 2 w 1640896"/>
                <a:gd name="connsiteY0" fmla="*/ 1193104 h 2674829"/>
                <a:gd name="connsiteX1" fmla="*/ 829744 w 1640896"/>
                <a:gd name="connsiteY1" fmla="*/ 2658667 h 2674829"/>
                <a:gd name="connsiteX2" fmla="*/ 1575809 w 1640896"/>
                <a:gd name="connsiteY2" fmla="*/ 1931831 h 2674829"/>
                <a:gd name="connsiteX3" fmla="*/ 1004198 w 1640896"/>
                <a:gd name="connsiteY3" fmla="*/ 973740 h 2674829"/>
                <a:gd name="connsiteX4" fmla="*/ 1640793 w 1640896"/>
                <a:gd name="connsiteY4" fmla="*/ 931848 h 2674829"/>
                <a:gd name="connsiteX5" fmla="*/ 2 w 1640896"/>
                <a:gd name="connsiteY5" fmla="*/ 1193104 h 2674829"/>
                <a:gd name="connsiteX0" fmla="*/ 41 w 1640935"/>
                <a:gd name="connsiteY0" fmla="*/ 1224921 h 2706646"/>
                <a:gd name="connsiteX1" fmla="*/ 829783 w 1640935"/>
                <a:gd name="connsiteY1" fmla="*/ 2690484 h 2706646"/>
                <a:gd name="connsiteX2" fmla="*/ 1575848 w 1640935"/>
                <a:gd name="connsiteY2" fmla="*/ 1963648 h 2706646"/>
                <a:gd name="connsiteX3" fmla="*/ 1004237 w 1640935"/>
                <a:gd name="connsiteY3" fmla="*/ 1005557 h 2706646"/>
                <a:gd name="connsiteX4" fmla="*/ 1640832 w 1640935"/>
                <a:gd name="connsiteY4" fmla="*/ 963665 h 2706646"/>
                <a:gd name="connsiteX5" fmla="*/ 41 w 1640935"/>
                <a:gd name="connsiteY5" fmla="*/ 1224921 h 2706646"/>
                <a:gd name="connsiteX0" fmla="*/ 41 w 1643845"/>
                <a:gd name="connsiteY0" fmla="*/ 1380380 h 2862105"/>
                <a:gd name="connsiteX1" fmla="*/ 829783 w 1643845"/>
                <a:gd name="connsiteY1" fmla="*/ 2845943 h 2862105"/>
                <a:gd name="connsiteX2" fmla="*/ 1575848 w 1643845"/>
                <a:gd name="connsiteY2" fmla="*/ 2119107 h 2862105"/>
                <a:gd name="connsiteX3" fmla="*/ 1004237 w 1643845"/>
                <a:gd name="connsiteY3" fmla="*/ 1161016 h 2862105"/>
                <a:gd name="connsiteX4" fmla="*/ 1640832 w 1643845"/>
                <a:gd name="connsiteY4" fmla="*/ 1119124 h 2862105"/>
                <a:gd name="connsiteX5" fmla="*/ 41 w 1643845"/>
                <a:gd name="connsiteY5" fmla="*/ 1380380 h 2862105"/>
                <a:gd name="connsiteX0" fmla="*/ 41 w 1644271"/>
                <a:gd name="connsiteY0" fmla="*/ 1380380 h 2862105"/>
                <a:gd name="connsiteX1" fmla="*/ 829783 w 1644271"/>
                <a:gd name="connsiteY1" fmla="*/ 2845943 h 2862105"/>
                <a:gd name="connsiteX2" fmla="*/ 1575848 w 1644271"/>
                <a:gd name="connsiteY2" fmla="*/ 2119107 h 2862105"/>
                <a:gd name="connsiteX3" fmla="*/ 1004237 w 1644271"/>
                <a:gd name="connsiteY3" fmla="*/ 1161016 h 2862105"/>
                <a:gd name="connsiteX4" fmla="*/ 1640832 w 1644271"/>
                <a:gd name="connsiteY4" fmla="*/ 1119124 h 2862105"/>
                <a:gd name="connsiteX5" fmla="*/ 41 w 1644271"/>
                <a:gd name="connsiteY5" fmla="*/ 1380380 h 2862105"/>
                <a:gd name="connsiteX0" fmla="*/ 41 w 1644271"/>
                <a:gd name="connsiteY0" fmla="*/ 1380380 h 2861099"/>
                <a:gd name="connsiteX1" fmla="*/ 829783 w 1644271"/>
                <a:gd name="connsiteY1" fmla="*/ 2845943 h 2861099"/>
                <a:gd name="connsiteX2" fmla="*/ 1575848 w 1644271"/>
                <a:gd name="connsiteY2" fmla="*/ 2119107 h 2861099"/>
                <a:gd name="connsiteX3" fmla="*/ 1194769 w 1644271"/>
                <a:gd name="connsiteY3" fmla="*/ 1716786 h 2861099"/>
                <a:gd name="connsiteX4" fmla="*/ 1004237 w 1644271"/>
                <a:gd name="connsiteY4" fmla="*/ 1161016 h 2861099"/>
                <a:gd name="connsiteX5" fmla="*/ 1640832 w 1644271"/>
                <a:gd name="connsiteY5" fmla="*/ 1119124 h 2861099"/>
                <a:gd name="connsiteX6" fmla="*/ 41 w 1644271"/>
                <a:gd name="connsiteY6" fmla="*/ 1380380 h 2861099"/>
                <a:gd name="connsiteX0" fmla="*/ 219 w 1644449"/>
                <a:gd name="connsiteY0" fmla="*/ 1380360 h 2861081"/>
                <a:gd name="connsiteX1" fmla="*/ 829961 w 1644449"/>
                <a:gd name="connsiteY1" fmla="*/ 2845923 h 2861081"/>
                <a:gd name="connsiteX2" fmla="*/ 1576026 w 1644449"/>
                <a:gd name="connsiteY2" fmla="*/ 2119087 h 2861081"/>
                <a:gd name="connsiteX3" fmla="*/ 1194947 w 1644449"/>
                <a:gd name="connsiteY3" fmla="*/ 1716766 h 2861081"/>
                <a:gd name="connsiteX4" fmla="*/ 1004415 w 1644449"/>
                <a:gd name="connsiteY4" fmla="*/ 1160996 h 2861081"/>
                <a:gd name="connsiteX5" fmla="*/ 1641010 w 1644449"/>
                <a:gd name="connsiteY5" fmla="*/ 1119104 h 2861081"/>
                <a:gd name="connsiteX6" fmla="*/ 219 w 1644449"/>
                <a:gd name="connsiteY6" fmla="*/ 1380360 h 2861081"/>
                <a:gd name="connsiteX0" fmla="*/ 232 w 1644462"/>
                <a:gd name="connsiteY0" fmla="*/ 1380360 h 2845922"/>
                <a:gd name="connsiteX1" fmla="*/ 829974 w 1644462"/>
                <a:gd name="connsiteY1" fmla="*/ 2845923 h 2845922"/>
                <a:gd name="connsiteX2" fmla="*/ 1576039 w 1644462"/>
                <a:gd name="connsiteY2" fmla="*/ 2119087 h 2845922"/>
                <a:gd name="connsiteX3" fmla="*/ 1194960 w 1644462"/>
                <a:gd name="connsiteY3" fmla="*/ 1716766 h 2845922"/>
                <a:gd name="connsiteX4" fmla="*/ 1004428 w 1644462"/>
                <a:gd name="connsiteY4" fmla="*/ 1160996 h 2845922"/>
                <a:gd name="connsiteX5" fmla="*/ 1641023 w 1644462"/>
                <a:gd name="connsiteY5" fmla="*/ 1119104 h 2845922"/>
                <a:gd name="connsiteX6" fmla="*/ 232 w 1644462"/>
                <a:gd name="connsiteY6" fmla="*/ 1380360 h 2845922"/>
                <a:gd name="connsiteX0" fmla="*/ 232 w 1644462"/>
                <a:gd name="connsiteY0" fmla="*/ 1380347 h 2845910"/>
                <a:gd name="connsiteX1" fmla="*/ 829974 w 1644462"/>
                <a:gd name="connsiteY1" fmla="*/ 2845910 h 2845910"/>
                <a:gd name="connsiteX2" fmla="*/ 1576039 w 1644462"/>
                <a:gd name="connsiteY2" fmla="*/ 2119074 h 2845910"/>
                <a:gd name="connsiteX3" fmla="*/ 1194960 w 1644462"/>
                <a:gd name="connsiteY3" fmla="*/ 1716753 h 2845910"/>
                <a:gd name="connsiteX4" fmla="*/ 1004428 w 1644462"/>
                <a:gd name="connsiteY4" fmla="*/ 1160983 h 2845910"/>
                <a:gd name="connsiteX5" fmla="*/ 1641023 w 1644462"/>
                <a:gd name="connsiteY5" fmla="*/ 1119091 h 2845910"/>
                <a:gd name="connsiteX6" fmla="*/ 232 w 1644462"/>
                <a:gd name="connsiteY6" fmla="*/ 1380347 h 2845910"/>
                <a:gd name="connsiteX0" fmla="*/ 44 w 1644274"/>
                <a:gd name="connsiteY0" fmla="*/ 1380393 h 2845956"/>
                <a:gd name="connsiteX1" fmla="*/ 829786 w 1644274"/>
                <a:gd name="connsiteY1" fmla="*/ 2845956 h 2845956"/>
                <a:gd name="connsiteX2" fmla="*/ 1575851 w 1644274"/>
                <a:gd name="connsiteY2" fmla="*/ 2119120 h 2845956"/>
                <a:gd name="connsiteX3" fmla="*/ 1194772 w 1644274"/>
                <a:gd name="connsiteY3" fmla="*/ 1716799 h 2845956"/>
                <a:gd name="connsiteX4" fmla="*/ 1004240 w 1644274"/>
                <a:gd name="connsiteY4" fmla="*/ 1161029 h 2845956"/>
                <a:gd name="connsiteX5" fmla="*/ 1640835 w 1644274"/>
                <a:gd name="connsiteY5" fmla="*/ 1119137 h 2845956"/>
                <a:gd name="connsiteX6" fmla="*/ 44 w 1644274"/>
                <a:gd name="connsiteY6" fmla="*/ 1380393 h 2845956"/>
                <a:gd name="connsiteX0" fmla="*/ 51 w 1644281"/>
                <a:gd name="connsiteY0" fmla="*/ 1380393 h 2845969"/>
                <a:gd name="connsiteX1" fmla="*/ 829793 w 1644281"/>
                <a:gd name="connsiteY1" fmla="*/ 2845956 h 2845969"/>
                <a:gd name="connsiteX2" fmla="*/ 1575858 w 1644281"/>
                <a:gd name="connsiteY2" fmla="*/ 2119120 h 2845969"/>
                <a:gd name="connsiteX3" fmla="*/ 1194779 w 1644281"/>
                <a:gd name="connsiteY3" fmla="*/ 1716799 h 2845969"/>
                <a:gd name="connsiteX4" fmla="*/ 1004247 w 1644281"/>
                <a:gd name="connsiteY4" fmla="*/ 1161029 h 2845969"/>
                <a:gd name="connsiteX5" fmla="*/ 1640842 w 1644281"/>
                <a:gd name="connsiteY5" fmla="*/ 1119137 h 2845969"/>
                <a:gd name="connsiteX6" fmla="*/ 51 w 1644281"/>
                <a:gd name="connsiteY6" fmla="*/ 1380393 h 2845969"/>
                <a:gd name="connsiteX0" fmla="*/ 128 w 1644358"/>
                <a:gd name="connsiteY0" fmla="*/ 1333051 h 2798627"/>
                <a:gd name="connsiteX1" fmla="*/ 829870 w 1644358"/>
                <a:gd name="connsiteY1" fmla="*/ 2798614 h 2798627"/>
                <a:gd name="connsiteX2" fmla="*/ 1575935 w 1644358"/>
                <a:gd name="connsiteY2" fmla="*/ 2071778 h 2798627"/>
                <a:gd name="connsiteX3" fmla="*/ 1194856 w 1644358"/>
                <a:gd name="connsiteY3" fmla="*/ 1669457 h 2798627"/>
                <a:gd name="connsiteX4" fmla="*/ 1004324 w 1644358"/>
                <a:gd name="connsiteY4" fmla="*/ 1113687 h 2798627"/>
                <a:gd name="connsiteX5" fmla="*/ 1640919 w 1644358"/>
                <a:gd name="connsiteY5" fmla="*/ 1071795 h 2798627"/>
                <a:gd name="connsiteX6" fmla="*/ 128 w 1644358"/>
                <a:gd name="connsiteY6" fmla="*/ 1333051 h 2798627"/>
                <a:gd name="connsiteX0" fmla="*/ 16 w 1644246"/>
                <a:gd name="connsiteY0" fmla="*/ 1363969 h 2829545"/>
                <a:gd name="connsiteX1" fmla="*/ 829758 w 1644246"/>
                <a:gd name="connsiteY1" fmla="*/ 2829532 h 2829545"/>
                <a:gd name="connsiteX2" fmla="*/ 1575823 w 1644246"/>
                <a:gd name="connsiteY2" fmla="*/ 2102696 h 2829545"/>
                <a:gd name="connsiteX3" fmla="*/ 1194744 w 1644246"/>
                <a:gd name="connsiteY3" fmla="*/ 1700375 h 2829545"/>
                <a:gd name="connsiteX4" fmla="*/ 1004212 w 1644246"/>
                <a:gd name="connsiteY4" fmla="*/ 1144605 h 2829545"/>
                <a:gd name="connsiteX5" fmla="*/ 1640807 w 1644246"/>
                <a:gd name="connsiteY5" fmla="*/ 1102713 h 2829545"/>
                <a:gd name="connsiteX6" fmla="*/ 16 w 1644246"/>
                <a:gd name="connsiteY6" fmla="*/ 1363969 h 2829545"/>
                <a:gd name="connsiteX0" fmla="*/ 15 w 1644245"/>
                <a:gd name="connsiteY0" fmla="*/ 1380392 h 2845968"/>
                <a:gd name="connsiteX1" fmla="*/ 829757 w 1644245"/>
                <a:gd name="connsiteY1" fmla="*/ 2845955 h 2845968"/>
                <a:gd name="connsiteX2" fmla="*/ 1575822 w 1644245"/>
                <a:gd name="connsiteY2" fmla="*/ 2119119 h 2845968"/>
                <a:gd name="connsiteX3" fmla="*/ 1194743 w 1644245"/>
                <a:gd name="connsiteY3" fmla="*/ 1716798 h 2845968"/>
                <a:gd name="connsiteX4" fmla="*/ 1004211 w 1644245"/>
                <a:gd name="connsiteY4" fmla="*/ 1161028 h 2845968"/>
                <a:gd name="connsiteX5" fmla="*/ 1640806 w 1644245"/>
                <a:gd name="connsiteY5" fmla="*/ 1119136 h 2845968"/>
                <a:gd name="connsiteX6" fmla="*/ 15 w 1644245"/>
                <a:gd name="connsiteY6" fmla="*/ 1380392 h 2845968"/>
                <a:gd name="connsiteX0" fmla="*/ 15 w 1642236"/>
                <a:gd name="connsiteY0" fmla="*/ 1380833 h 2846409"/>
                <a:gd name="connsiteX1" fmla="*/ 829757 w 1642236"/>
                <a:gd name="connsiteY1" fmla="*/ 2846396 h 2846409"/>
                <a:gd name="connsiteX2" fmla="*/ 1575822 w 1642236"/>
                <a:gd name="connsiteY2" fmla="*/ 2119560 h 2846409"/>
                <a:gd name="connsiteX3" fmla="*/ 1194743 w 1642236"/>
                <a:gd name="connsiteY3" fmla="*/ 1717239 h 2846409"/>
                <a:gd name="connsiteX4" fmla="*/ 1004211 w 1642236"/>
                <a:gd name="connsiteY4" fmla="*/ 1161469 h 2846409"/>
                <a:gd name="connsiteX5" fmla="*/ 1640806 w 1642236"/>
                <a:gd name="connsiteY5" fmla="*/ 1119577 h 2846409"/>
                <a:gd name="connsiteX6" fmla="*/ 15 w 1642236"/>
                <a:gd name="connsiteY6" fmla="*/ 1380833 h 2846409"/>
                <a:gd name="connsiteX0" fmla="*/ 15 w 1642394"/>
                <a:gd name="connsiteY0" fmla="*/ 1347402 h 2812978"/>
                <a:gd name="connsiteX1" fmla="*/ 829757 w 1642394"/>
                <a:gd name="connsiteY1" fmla="*/ 2812965 h 2812978"/>
                <a:gd name="connsiteX2" fmla="*/ 1575822 w 1642394"/>
                <a:gd name="connsiteY2" fmla="*/ 2086129 h 2812978"/>
                <a:gd name="connsiteX3" fmla="*/ 1194743 w 1642394"/>
                <a:gd name="connsiteY3" fmla="*/ 1683808 h 2812978"/>
                <a:gd name="connsiteX4" fmla="*/ 1004211 w 1642394"/>
                <a:gd name="connsiteY4" fmla="*/ 1128038 h 2812978"/>
                <a:gd name="connsiteX5" fmla="*/ 1640806 w 1642394"/>
                <a:gd name="connsiteY5" fmla="*/ 1086146 h 2812978"/>
                <a:gd name="connsiteX6" fmla="*/ 15 w 1642394"/>
                <a:gd name="connsiteY6" fmla="*/ 1347402 h 2812978"/>
                <a:gd name="connsiteX0" fmla="*/ 15 w 1642023"/>
                <a:gd name="connsiteY0" fmla="*/ 1327505 h 2793081"/>
                <a:gd name="connsiteX1" fmla="*/ 829757 w 1642023"/>
                <a:gd name="connsiteY1" fmla="*/ 2793068 h 2793081"/>
                <a:gd name="connsiteX2" fmla="*/ 1575822 w 1642023"/>
                <a:gd name="connsiteY2" fmla="*/ 2066232 h 2793081"/>
                <a:gd name="connsiteX3" fmla="*/ 1194743 w 1642023"/>
                <a:gd name="connsiteY3" fmla="*/ 1663911 h 2793081"/>
                <a:gd name="connsiteX4" fmla="*/ 1004211 w 1642023"/>
                <a:gd name="connsiteY4" fmla="*/ 1108141 h 2793081"/>
                <a:gd name="connsiteX5" fmla="*/ 1640806 w 1642023"/>
                <a:gd name="connsiteY5" fmla="*/ 1066249 h 2793081"/>
                <a:gd name="connsiteX6" fmla="*/ 15 w 1642023"/>
                <a:gd name="connsiteY6" fmla="*/ 1327505 h 2793081"/>
                <a:gd name="connsiteX0" fmla="*/ 15 w 1643156"/>
                <a:gd name="connsiteY0" fmla="*/ 1370769 h 2836345"/>
                <a:gd name="connsiteX1" fmla="*/ 829757 w 1643156"/>
                <a:gd name="connsiteY1" fmla="*/ 2836332 h 2836345"/>
                <a:gd name="connsiteX2" fmla="*/ 1575822 w 1643156"/>
                <a:gd name="connsiteY2" fmla="*/ 2109496 h 2836345"/>
                <a:gd name="connsiteX3" fmla="*/ 1194743 w 1643156"/>
                <a:gd name="connsiteY3" fmla="*/ 1707175 h 2836345"/>
                <a:gd name="connsiteX4" fmla="*/ 1004211 w 1643156"/>
                <a:gd name="connsiteY4" fmla="*/ 1151405 h 2836345"/>
                <a:gd name="connsiteX5" fmla="*/ 1640806 w 1643156"/>
                <a:gd name="connsiteY5" fmla="*/ 1109513 h 2836345"/>
                <a:gd name="connsiteX6" fmla="*/ 15 w 1643156"/>
                <a:gd name="connsiteY6" fmla="*/ 1370769 h 2836345"/>
                <a:gd name="connsiteX0" fmla="*/ 15 w 1642913"/>
                <a:gd name="connsiteY0" fmla="*/ 1407806 h 2873382"/>
                <a:gd name="connsiteX1" fmla="*/ 829757 w 1642913"/>
                <a:gd name="connsiteY1" fmla="*/ 2873369 h 2873382"/>
                <a:gd name="connsiteX2" fmla="*/ 1575822 w 1642913"/>
                <a:gd name="connsiteY2" fmla="*/ 2146533 h 2873382"/>
                <a:gd name="connsiteX3" fmla="*/ 1194743 w 1642913"/>
                <a:gd name="connsiteY3" fmla="*/ 1744212 h 2873382"/>
                <a:gd name="connsiteX4" fmla="*/ 1004211 w 1642913"/>
                <a:gd name="connsiteY4" fmla="*/ 1188442 h 2873382"/>
                <a:gd name="connsiteX5" fmla="*/ 1640806 w 1642913"/>
                <a:gd name="connsiteY5" fmla="*/ 1146550 h 2873382"/>
                <a:gd name="connsiteX6" fmla="*/ 15 w 1642913"/>
                <a:gd name="connsiteY6" fmla="*/ 1407806 h 2873382"/>
                <a:gd name="connsiteX0" fmla="*/ 15 w 1643159"/>
                <a:gd name="connsiteY0" fmla="*/ 1407808 h 2873384"/>
                <a:gd name="connsiteX1" fmla="*/ 829757 w 1643159"/>
                <a:gd name="connsiteY1" fmla="*/ 2873371 h 2873384"/>
                <a:gd name="connsiteX2" fmla="*/ 1575822 w 1643159"/>
                <a:gd name="connsiteY2" fmla="*/ 2146535 h 2873384"/>
                <a:gd name="connsiteX3" fmla="*/ 650075 w 1643159"/>
                <a:gd name="connsiteY3" fmla="*/ 1663409 h 2873384"/>
                <a:gd name="connsiteX4" fmla="*/ 1004211 w 1643159"/>
                <a:gd name="connsiteY4" fmla="*/ 1188444 h 2873384"/>
                <a:gd name="connsiteX5" fmla="*/ 1640806 w 1643159"/>
                <a:gd name="connsiteY5" fmla="*/ 1146552 h 2873384"/>
                <a:gd name="connsiteX6" fmla="*/ 15 w 1643159"/>
                <a:gd name="connsiteY6" fmla="*/ 1407808 h 2873384"/>
                <a:gd name="connsiteX0" fmla="*/ 15 w 1643240"/>
                <a:gd name="connsiteY0" fmla="*/ 1407808 h 2873384"/>
                <a:gd name="connsiteX1" fmla="*/ 829757 w 1643240"/>
                <a:gd name="connsiteY1" fmla="*/ 2873371 h 2873384"/>
                <a:gd name="connsiteX2" fmla="*/ 1575822 w 1643240"/>
                <a:gd name="connsiteY2" fmla="*/ 2146535 h 2873384"/>
                <a:gd name="connsiteX3" fmla="*/ 540142 w 1643240"/>
                <a:gd name="connsiteY3" fmla="*/ 1557089 h 2873384"/>
                <a:gd name="connsiteX4" fmla="*/ 1004211 w 1643240"/>
                <a:gd name="connsiteY4" fmla="*/ 1188444 h 2873384"/>
                <a:gd name="connsiteX5" fmla="*/ 1640806 w 1643240"/>
                <a:gd name="connsiteY5" fmla="*/ 1146552 h 2873384"/>
                <a:gd name="connsiteX6" fmla="*/ 15 w 1643240"/>
                <a:gd name="connsiteY6" fmla="*/ 1407808 h 2873384"/>
                <a:gd name="connsiteX0" fmla="*/ 15 w 1643406"/>
                <a:gd name="connsiteY0" fmla="*/ 1407808 h 2873384"/>
                <a:gd name="connsiteX1" fmla="*/ 829757 w 1643406"/>
                <a:gd name="connsiteY1" fmla="*/ 2873371 h 2873384"/>
                <a:gd name="connsiteX2" fmla="*/ 1575822 w 1643406"/>
                <a:gd name="connsiteY2" fmla="*/ 2146535 h 2873384"/>
                <a:gd name="connsiteX3" fmla="*/ 335268 w 1643406"/>
                <a:gd name="connsiteY3" fmla="*/ 1650651 h 2873384"/>
                <a:gd name="connsiteX4" fmla="*/ 1004211 w 1643406"/>
                <a:gd name="connsiteY4" fmla="*/ 1188444 h 2873384"/>
                <a:gd name="connsiteX5" fmla="*/ 1640806 w 1643406"/>
                <a:gd name="connsiteY5" fmla="*/ 1146552 h 2873384"/>
                <a:gd name="connsiteX6" fmla="*/ 15 w 1643406"/>
                <a:gd name="connsiteY6" fmla="*/ 1407808 h 2873384"/>
                <a:gd name="connsiteX0" fmla="*/ 15 w 1643539"/>
                <a:gd name="connsiteY0" fmla="*/ 1407808 h 2873384"/>
                <a:gd name="connsiteX1" fmla="*/ 829757 w 1643539"/>
                <a:gd name="connsiteY1" fmla="*/ 2873371 h 2873384"/>
                <a:gd name="connsiteX2" fmla="*/ 1575822 w 1643539"/>
                <a:gd name="connsiteY2" fmla="*/ 2146535 h 2873384"/>
                <a:gd name="connsiteX3" fmla="*/ 187857 w 1643539"/>
                <a:gd name="connsiteY3" fmla="*/ 1301917 h 2873384"/>
                <a:gd name="connsiteX4" fmla="*/ 1004211 w 1643539"/>
                <a:gd name="connsiteY4" fmla="*/ 1188444 h 2873384"/>
                <a:gd name="connsiteX5" fmla="*/ 1640806 w 1643539"/>
                <a:gd name="connsiteY5" fmla="*/ 1146552 h 2873384"/>
                <a:gd name="connsiteX6" fmla="*/ 15 w 1643539"/>
                <a:gd name="connsiteY6" fmla="*/ 1407808 h 2873384"/>
                <a:gd name="connsiteX0" fmla="*/ 15 w 1643551"/>
                <a:gd name="connsiteY0" fmla="*/ 1407808 h 2873384"/>
                <a:gd name="connsiteX1" fmla="*/ 829757 w 1643551"/>
                <a:gd name="connsiteY1" fmla="*/ 2873371 h 2873384"/>
                <a:gd name="connsiteX2" fmla="*/ 1575822 w 1643551"/>
                <a:gd name="connsiteY2" fmla="*/ 2146535 h 2873384"/>
                <a:gd name="connsiteX3" fmla="*/ 175365 w 1643551"/>
                <a:gd name="connsiteY3" fmla="*/ 1633640 h 2873384"/>
                <a:gd name="connsiteX4" fmla="*/ 1004211 w 1643551"/>
                <a:gd name="connsiteY4" fmla="*/ 1188444 h 2873384"/>
                <a:gd name="connsiteX5" fmla="*/ 1640806 w 1643551"/>
                <a:gd name="connsiteY5" fmla="*/ 1146552 h 2873384"/>
                <a:gd name="connsiteX6" fmla="*/ 15 w 1643551"/>
                <a:gd name="connsiteY6" fmla="*/ 1407808 h 2873384"/>
                <a:gd name="connsiteX0" fmla="*/ 15 w 1643506"/>
                <a:gd name="connsiteY0" fmla="*/ 1407808 h 2873384"/>
                <a:gd name="connsiteX1" fmla="*/ 829757 w 1643506"/>
                <a:gd name="connsiteY1" fmla="*/ 2873371 h 2873384"/>
                <a:gd name="connsiteX2" fmla="*/ 1575822 w 1643506"/>
                <a:gd name="connsiteY2" fmla="*/ 2146535 h 2873384"/>
                <a:gd name="connsiteX3" fmla="*/ 222835 w 1643506"/>
                <a:gd name="connsiteY3" fmla="*/ 1416744 h 2873384"/>
                <a:gd name="connsiteX4" fmla="*/ 1004211 w 1643506"/>
                <a:gd name="connsiteY4" fmla="*/ 1188444 h 2873384"/>
                <a:gd name="connsiteX5" fmla="*/ 1640806 w 1643506"/>
                <a:gd name="connsiteY5" fmla="*/ 1146552 h 2873384"/>
                <a:gd name="connsiteX6" fmla="*/ 15 w 1643506"/>
                <a:gd name="connsiteY6" fmla="*/ 1407808 h 2873384"/>
                <a:gd name="connsiteX0" fmla="*/ 15 w 1643571"/>
                <a:gd name="connsiteY0" fmla="*/ 1407808 h 2873384"/>
                <a:gd name="connsiteX1" fmla="*/ 829757 w 1643571"/>
                <a:gd name="connsiteY1" fmla="*/ 2873371 h 2873384"/>
                <a:gd name="connsiteX2" fmla="*/ 1575822 w 1643571"/>
                <a:gd name="connsiteY2" fmla="*/ 2146535 h 2873384"/>
                <a:gd name="connsiteX3" fmla="*/ 155376 w 1643571"/>
                <a:gd name="connsiteY3" fmla="*/ 1671916 h 2873384"/>
                <a:gd name="connsiteX4" fmla="*/ 1004211 w 1643571"/>
                <a:gd name="connsiteY4" fmla="*/ 1188444 h 2873384"/>
                <a:gd name="connsiteX5" fmla="*/ 1640806 w 1643571"/>
                <a:gd name="connsiteY5" fmla="*/ 1146552 h 2873384"/>
                <a:gd name="connsiteX6" fmla="*/ 15 w 1643571"/>
                <a:gd name="connsiteY6" fmla="*/ 1407808 h 2873384"/>
                <a:gd name="connsiteX0" fmla="*/ 15 w 1643481"/>
                <a:gd name="connsiteY0" fmla="*/ 1407808 h 2873384"/>
                <a:gd name="connsiteX1" fmla="*/ 829757 w 1643481"/>
                <a:gd name="connsiteY1" fmla="*/ 2873371 h 2873384"/>
                <a:gd name="connsiteX2" fmla="*/ 1575822 w 1643481"/>
                <a:gd name="connsiteY2" fmla="*/ 2146535 h 2873384"/>
                <a:gd name="connsiteX3" fmla="*/ 250318 w 1643481"/>
                <a:gd name="connsiteY3" fmla="*/ 1880305 h 2873384"/>
                <a:gd name="connsiteX4" fmla="*/ 1004211 w 1643481"/>
                <a:gd name="connsiteY4" fmla="*/ 1188444 h 2873384"/>
                <a:gd name="connsiteX5" fmla="*/ 1640806 w 1643481"/>
                <a:gd name="connsiteY5" fmla="*/ 1146552 h 2873384"/>
                <a:gd name="connsiteX6" fmla="*/ 15 w 1643481"/>
                <a:gd name="connsiteY6" fmla="*/ 1407808 h 2873384"/>
                <a:gd name="connsiteX0" fmla="*/ 15 w 1643474"/>
                <a:gd name="connsiteY0" fmla="*/ 1407808 h 2873384"/>
                <a:gd name="connsiteX1" fmla="*/ 829757 w 1643474"/>
                <a:gd name="connsiteY1" fmla="*/ 2873371 h 2873384"/>
                <a:gd name="connsiteX2" fmla="*/ 1575822 w 1643474"/>
                <a:gd name="connsiteY2" fmla="*/ 2146535 h 2873384"/>
                <a:gd name="connsiteX3" fmla="*/ 257814 w 1643474"/>
                <a:gd name="connsiteY3" fmla="*/ 1727202 h 2873384"/>
                <a:gd name="connsiteX4" fmla="*/ 1004211 w 1643474"/>
                <a:gd name="connsiteY4" fmla="*/ 1188444 h 2873384"/>
                <a:gd name="connsiteX5" fmla="*/ 1640806 w 1643474"/>
                <a:gd name="connsiteY5" fmla="*/ 1146552 h 2873384"/>
                <a:gd name="connsiteX6" fmla="*/ 15 w 1643474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2986"/>
                <a:gd name="connsiteY0" fmla="*/ 1407808 h 2873384"/>
                <a:gd name="connsiteX1" fmla="*/ 829757 w 1642986"/>
                <a:gd name="connsiteY1" fmla="*/ 2873371 h 2873384"/>
                <a:gd name="connsiteX2" fmla="*/ 1575822 w 1642986"/>
                <a:gd name="connsiteY2" fmla="*/ 2146535 h 2873384"/>
                <a:gd name="connsiteX3" fmla="*/ 282798 w 1642986"/>
                <a:gd name="connsiteY3" fmla="*/ 1705938 h 2873384"/>
                <a:gd name="connsiteX4" fmla="*/ 1004211 w 1642986"/>
                <a:gd name="connsiteY4" fmla="*/ 1188444 h 2873384"/>
                <a:gd name="connsiteX5" fmla="*/ 1640806 w 1642986"/>
                <a:gd name="connsiteY5" fmla="*/ 1146552 h 2873384"/>
                <a:gd name="connsiteX6" fmla="*/ 15 w 1642986"/>
                <a:gd name="connsiteY6" fmla="*/ 1407808 h 2873384"/>
                <a:gd name="connsiteX0" fmla="*/ 15 w 1641568"/>
                <a:gd name="connsiteY0" fmla="*/ 1408287 h 2873863"/>
                <a:gd name="connsiteX1" fmla="*/ 829757 w 1641568"/>
                <a:gd name="connsiteY1" fmla="*/ 2873850 h 2873863"/>
                <a:gd name="connsiteX2" fmla="*/ 1575822 w 1641568"/>
                <a:gd name="connsiteY2" fmla="*/ 2147014 h 2873863"/>
                <a:gd name="connsiteX3" fmla="*/ 282798 w 1641568"/>
                <a:gd name="connsiteY3" fmla="*/ 1706417 h 2873863"/>
                <a:gd name="connsiteX4" fmla="*/ 1004211 w 1641568"/>
                <a:gd name="connsiteY4" fmla="*/ 1188923 h 2873863"/>
                <a:gd name="connsiteX5" fmla="*/ 1640806 w 1641568"/>
                <a:gd name="connsiteY5" fmla="*/ 1147031 h 2873863"/>
                <a:gd name="connsiteX6" fmla="*/ 15 w 1641568"/>
                <a:gd name="connsiteY6" fmla="*/ 1408287 h 2873863"/>
                <a:gd name="connsiteX0" fmla="*/ 15 w 1641539"/>
                <a:gd name="connsiteY0" fmla="*/ 1408287 h 2873863"/>
                <a:gd name="connsiteX1" fmla="*/ 829757 w 1641539"/>
                <a:gd name="connsiteY1" fmla="*/ 2873850 h 2873863"/>
                <a:gd name="connsiteX2" fmla="*/ 1575822 w 1641539"/>
                <a:gd name="connsiteY2" fmla="*/ 2147014 h 2873863"/>
                <a:gd name="connsiteX3" fmla="*/ 282798 w 1641539"/>
                <a:gd name="connsiteY3" fmla="*/ 1706417 h 2873863"/>
                <a:gd name="connsiteX4" fmla="*/ 1004211 w 1641539"/>
                <a:gd name="connsiteY4" fmla="*/ 1188923 h 2873863"/>
                <a:gd name="connsiteX5" fmla="*/ 1640806 w 1641539"/>
                <a:gd name="connsiteY5" fmla="*/ 1147031 h 2873863"/>
                <a:gd name="connsiteX6" fmla="*/ 15 w 1641539"/>
                <a:gd name="connsiteY6" fmla="*/ 1408287 h 2873863"/>
                <a:gd name="connsiteX0" fmla="*/ 15 w 1641569"/>
                <a:gd name="connsiteY0" fmla="*/ 1408287 h 2873863"/>
                <a:gd name="connsiteX1" fmla="*/ 829757 w 1641569"/>
                <a:gd name="connsiteY1" fmla="*/ 2873850 h 2873863"/>
                <a:gd name="connsiteX2" fmla="*/ 1575822 w 1641569"/>
                <a:gd name="connsiteY2" fmla="*/ 2147014 h 2873863"/>
                <a:gd name="connsiteX3" fmla="*/ 282798 w 1641569"/>
                <a:gd name="connsiteY3" fmla="*/ 1706417 h 2873863"/>
                <a:gd name="connsiteX4" fmla="*/ 1004211 w 1641569"/>
                <a:gd name="connsiteY4" fmla="*/ 1188923 h 2873863"/>
                <a:gd name="connsiteX5" fmla="*/ 1640806 w 1641569"/>
                <a:gd name="connsiteY5" fmla="*/ 1147031 h 2873863"/>
                <a:gd name="connsiteX6" fmla="*/ 15 w 1641569"/>
                <a:gd name="connsiteY6" fmla="*/ 1408287 h 2873863"/>
                <a:gd name="connsiteX0" fmla="*/ 15 w 1641569"/>
                <a:gd name="connsiteY0" fmla="*/ 1408287 h 2873863"/>
                <a:gd name="connsiteX1" fmla="*/ 829757 w 1641569"/>
                <a:gd name="connsiteY1" fmla="*/ 2873850 h 2873863"/>
                <a:gd name="connsiteX2" fmla="*/ 1575822 w 1641569"/>
                <a:gd name="connsiteY2" fmla="*/ 2147014 h 2873863"/>
                <a:gd name="connsiteX3" fmla="*/ 282798 w 1641569"/>
                <a:gd name="connsiteY3" fmla="*/ 1706417 h 2873863"/>
                <a:gd name="connsiteX4" fmla="*/ 1004211 w 1641569"/>
                <a:gd name="connsiteY4" fmla="*/ 1188923 h 2873863"/>
                <a:gd name="connsiteX5" fmla="*/ 1640806 w 1641569"/>
                <a:gd name="connsiteY5" fmla="*/ 1147031 h 2873863"/>
                <a:gd name="connsiteX6" fmla="*/ 15 w 1641569"/>
                <a:gd name="connsiteY6" fmla="*/ 1408287 h 2873863"/>
                <a:gd name="connsiteX0" fmla="*/ 15 w 1641557"/>
                <a:gd name="connsiteY0" fmla="*/ 1408287 h 2873863"/>
                <a:gd name="connsiteX1" fmla="*/ 829757 w 1641557"/>
                <a:gd name="connsiteY1" fmla="*/ 2873850 h 2873863"/>
                <a:gd name="connsiteX2" fmla="*/ 1575822 w 1641557"/>
                <a:gd name="connsiteY2" fmla="*/ 2147014 h 2873863"/>
                <a:gd name="connsiteX3" fmla="*/ 282798 w 1641557"/>
                <a:gd name="connsiteY3" fmla="*/ 1706417 h 2873863"/>
                <a:gd name="connsiteX4" fmla="*/ 1004211 w 1641557"/>
                <a:gd name="connsiteY4" fmla="*/ 1188923 h 2873863"/>
                <a:gd name="connsiteX5" fmla="*/ 1640806 w 1641557"/>
                <a:gd name="connsiteY5" fmla="*/ 1147031 h 2873863"/>
                <a:gd name="connsiteX6" fmla="*/ 15 w 1641557"/>
                <a:gd name="connsiteY6" fmla="*/ 1408287 h 2873863"/>
                <a:gd name="connsiteX0" fmla="*/ 15 w 1641557"/>
                <a:gd name="connsiteY0" fmla="*/ 1408287 h 2873863"/>
                <a:gd name="connsiteX1" fmla="*/ 829757 w 1641557"/>
                <a:gd name="connsiteY1" fmla="*/ 2873850 h 2873863"/>
                <a:gd name="connsiteX2" fmla="*/ 1575822 w 1641557"/>
                <a:gd name="connsiteY2" fmla="*/ 2147014 h 2873863"/>
                <a:gd name="connsiteX3" fmla="*/ 282798 w 1641557"/>
                <a:gd name="connsiteY3" fmla="*/ 1706417 h 2873863"/>
                <a:gd name="connsiteX4" fmla="*/ 1004211 w 1641557"/>
                <a:gd name="connsiteY4" fmla="*/ 1188923 h 2873863"/>
                <a:gd name="connsiteX5" fmla="*/ 1640806 w 1641557"/>
                <a:gd name="connsiteY5" fmla="*/ 1147031 h 2873863"/>
                <a:gd name="connsiteX6" fmla="*/ 15 w 1641557"/>
                <a:gd name="connsiteY6" fmla="*/ 1408287 h 2873863"/>
                <a:gd name="connsiteX0" fmla="*/ 15 w 1641560"/>
                <a:gd name="connsiteY0" fmla="*/ 1408287 h 2873863"/>
                <a:gd name="connsiteX1" fmla="*/ 829757 w 1641560"/>
                <a:gd name="connsiteY1" fmla="*/ 2873850 h 2873863"/>
                <a:gd name="connsiteX2" fmla="*/ 1575822 w 1641560"/>
                <a:gd name="connsiteY2" fmla="*/ 2147014 h 2873863"/>
                <a:gd name="connsiteX3" fmla="*/ 282798 w 1641560"/>
                <a:gd name="connsiteY3" fmla="*/ 1706417 h 2873863"/>
                <a:gd name="connsiteX4" fmla="*/ 1004211 w 1641560"/>
                <a:gd name="connsiteY4" fmla="*/ 1188923 h 2873863"/>
                <a:gd name="connsiteX5" fmla="*/ 1640806 w 1641560"/>
                <a:gd name="connsiteY5" fmla="*/ 1147031 h 2873863"/>
                <a:gd name="connsiteX6" fmla="*/ 15 w 1641560"/>
                <a:gd name="connsiteY6" fmla="*/ 1408287 h 2873863"/>
                <a:gd name="connsiteX0" fmla="*/ 15 w 1641283"/>
                <a:gd name="connsiteY0" fmla="*/ 1408355 h 2873931"/>
                <a:gd name="connsiteX1" fmla="*/ 829757 w 1641283"/>
                <a:gd name="connsiteY1" fmla="*/ 2873918 h 2873931"/>
                <a:gd name="connsiteX2" fmla="*/ 1575822 w 1641283"/>
                <a:gd name="connsiteY2" fmla="*/ 2147082 h 2873931"/>
                <a:gd name="connsiteX3" fmla="*/ 282798 w 1641283"/>
                <a:gd name="connsiteY3" fmla="*/ 1706485 h 2873931"/>
                <a:gd name="connsiteX4" fmla="*/ 1004211 w 1641283"/>
                <a:gd name="connsiteY4" fmla="*/ 1188991 h 2873931"/>
                <a:gd name="connsiteX5" fmla="*/ 1640806 w 1641283"/>
                <a:gd name="connsiteY5" fmla="*/ 1147099 h 2873931"/>
                <a:gd name="connsiteX6" fmla="*/ 15 w 1641283"/>
                <a:gd name="connsiteY6" fmla="*/ 1408355 h 2873931"/>
                <a:gd name="connsiteX0" fmla="*/ 15 w 1641283"/>
                <a:gd name="connsiteY0" fmla="*/ 1408310 h 2873886"/>
                <a:gd name="connsiteX1" fmla="*/ 829757 w 1641283"/>
                <a:gd name="connsiteY1" fmla="*/ 2873873 h 2873886"/>
                <a:gd name="connsiteX2" fmla="*/ 1575822 w 1641283"/>
                <a:gd name="connsiteY2" fmla="*/ 2147037 h 2873886"/>
                <a:gd name="connsiteX3" fmla="*/ 282798 w 1641283"/>
                <a:gd name="connsiteY3" fmla="*/ 1706440 h 2873886"/>
                <a:gd name="connsiteX4" fmla="*/ 1004211 w 1641283"/>
                <a:gd name="connsiteY4" fmla="*/ 1188946 h 2873886"/>
                <a:gd name="connsiteX5" fmla="*/ 1640806 w 1641283"/>
                <a:gd name="connsiteY5" fmla="*/ 1147054 h 2873886"/>
                <a:gd name="connsiteX6" fmla="*/ 15 w 1641283"/>
                <a:gd name="connsiteY6" fmla="*/ 1408310 h 2873886"/>
                <a:gd name="connsiteX0" fmla="*/ 15 w 1641560"/>
                <a:gd name="connsiteY0" fmla="*/ 1408242 h 2873818"/>
                <a:gd name="connsiteX1" fmla="*/ 829757 w 1641560"/>
                <a:gd name="connsiteY1" fmla="*/ 2873805 h 2873818"/>
                <a:gd name="connsiteX2" fmla="*/ 1575822 w 1641560"/>
                <a:gd name="connsiteY2" fmla="*/ 2146969 h 2873818"/>
                <a:gd name="connsiteX3" fmla="*/ 282798 w 1641560"/>
                <a:gd name="connsiteY3" fmla="*/ 1706372 h 2873818"/>
                <a:gd name="connsiteX4" fmla="*/ 1004211 w 1641560"/>
                <a:gd name="connsiteY4" fmla="*/ 1188878 h 2873818"/>
                <a:gd name="connsiteX5" fmla="*/ 1640806 w 1641560"/>
                <a:gd name="connsiteY5" fmla="*/ 1146986 h 2873818"/>
                <a:gd name="connsiteX6" fmla="*/ 15 w 1641560"/>
                <a:gd name="connsiteY6" fmla="*/ 1408242 h 2873818"/>
                <a:gd name="connsiteX0" fmla="*/ 15 w 1641645"/>
                <a:gd name="connsiteY0" fmla="*/ 1372877 h 2838453"/>
                <a:gd name="connsiteX1" fmla="*/ 829757 w 1641645"/>
                <a:gd name="connsiteY1" fmla="*/ 2838440 h 2838453"/>
                <a:gd name="connsiteX2" fmla="*/ 1575822 w 1641645"/>
                <a:gd name="connsiteY2" fmla="*/ 2111604 h 2838453"/>
                <a:gd name="connsiteX3" fmla="*/ 282798 w 1641645"/>
                <a:gd name="connsiteY3" fmla="*/ 1671007 h 2838453"/>
                <a:gd name="connsiteX4" fmla="*/ 1004211 w 1641645"/>
                <a:gd name="connsiteY4" fmla="*/ 1153513 h 2838453"/>
                <a:gd name="connsiteX5" fmla="*/ 1640806 w 1641645"/>
                <a:gd name="connsiteY5" fmla="*/ 1111621 h 2838453"/>
                <a:gd name="connsiteX6" fmla="*/ 15 w 1641645"/>
                <a:gd name="connsiteY6" fmla="*/ 1372877 h 2838453"/>
                <a:gd name="connsiteX0" fmla="*/ 15 w 1641695"/>
                <a:gd name="connsiteY0" fmla="*/ 1354490 h 2820066"/>
                <a:gd name="connsiteX1" fmla="*/ 829757 w 1641695"/>
                <a:gd name="connsiteY1" fmla="*/ 2820053 h 2820066"/>
                <a:gd name="connsiteX2" fmla="*/ 1575822 w 1641695"/>
                <a:gd name="connsiteY2" fmla="*/ 2093217 h 2820066"/>
                <a:gd name="connsiteX3" fmla="*/ 282798 w 1641695"/>
                <a:gd name="connsiteY3" fmla="*/ 1652620 h 2820066"/>
                <a:gd name="connsiteX4" fmla="*/ 1004211 w 1641695"/>
                <a:gd name="connsiteY4" fmla="*/ 1135126 h 2820066"/>
                <a:gd name="connsiteX5" fmla="*/ 1640806 w 1641695"/>
                <a:gd name="connsiteY5" fmla="*/ 1093234 h 2820066"/>
                <a:gd name="connsiteX6" fmla="*/ 15 w 1641695"/>
                <a:gd name="connsiteY6" fmla="*/ 1354490 h 2820066"/>
                <a:gd name="connsiteX0" fmla="*/ 15 w 1641654"/>
                <a:gd name="connsiteY0" fmla="*/ 1369525 h 2835101"/>
                <a:gd name="connsiteX1" fmla="*/ 829757 w 1641654"/>
                <a:gd name="connsiteY1" fmla="*/ 2835088 h 2835101"/>
                <a:gd name="connsiteX2" fmla="*/ 1575822 w 1641654"/>
                <a:gd name="connsiteY2" fmla="*/ 2108252 h 2835101"/>
                <a:gd name="connsiteX3" fmla="*/ 282798 w 1641654"/>
                <a:gd name="connsiteY3" fmla="*/ 1667655 h 2835101"/>
                <a:gd name="connsiteX4" fmla="*/ 1004211 w 1641654"/>
                <a:gd name="connsiteY4" fmla="*/ 1150161 h 2835101"/>
                <a:gd name="connsiteX5" fmla="*/ 1640806 w 1641654"/>
                <a:gd name="connsiteY5" fmla="*/ 1108269 h 2835101"/>
                <a:gd name="connsiteX6" fmla="*/ 15 w 1641654"/>
                <a:gd name="connsiteY6" fmla="*/ 1369525 h 2835101"/>
                <a:gd name="connsiteX0" fmla="*/ 15 w 1641641"/>
                <a:gd name="connsiteY0" fmla="*/ 1374551 h 2840127"/>
                <a:gd name="connsiteX1" fmla="*/ 829757 w 1641641"/>
                <a:gd name="connsiteY1" fmla="*/ 2840114 h 2840127"/>
                <a:gd name="connsiteX2" fmla="*/ 1575822 w 1641641"/>
                <a:gd name="connsiteY2" fmla="*/ 2113278 h 2840127"/>
                <a:gd name="connsiteX3" fmla="*/ 282798 w 1641641"/>
                <a:gd name="connsiteY3" fmla="*/ 1672681 h 2840127"/>
                <a:gd name="connsiteX4" fmla="*/ 1004211 w 1641641"/>
                <a:gd name="connsiteY4" fmla="*/ 1155187 h 2840127"/>
                <a:gd name="connsiteX5" fmla="*/ 1640806 w 1641641"/>
                <a:gd name="connsiteY5" fmla="*/ 1113295 h 2840127"/>
                <a:gd name="connsiteX6" fmla="*/ 15 w 1641641"/>
                <a:gd name="connsiteY6" fmla="*/ 1374551 h 2840127"/>
                <a:gd name="connsiteX0" fmla="*/ 755 w 1642381"/>
                <a:gd name="connsiteY0" fmla="*/ 1347696 h 2813272"/>
                <a:gd name="connsiteX1" fmla="*/ 830497 w 1642381"/>
                <a:gd name="connsiteY1" fmla="*/ 2813259 h 2813272"/>
                <a:gd name="connsiteX2" fmla="*/ 1576562 w 1642381"/>
                <a:gd name="connsiteY2" fmla="*/ 2086423 h 2813272"/>
                <a:gd name="connsiteX3" fmla="*/ 283538 w 1642381"/>
                <a:gd name="connsiteY3" fmla="*/ 1645826 h 2813272"/>
                <a:gd name="connsiteX4" fmla="*/ 1004951 w 1642381"/>
                <a:gd name="connsiteY4" fmla="*/ 1128332 h 2813272"/>
                <a:gd name="connsiteX5" fmla="*/ 1641546 w 1642381"/>
                <a:gd name="connsiteY5" fmla="*/ 1086440 h 2813272"/>
                <a:gd name="connsiteX6" fmla="*/ 755 w 1642381"/>
                <a:gd name="connsiteY6" fmla="*/ 1347696 h 2813272"/>
                <a:gd name="connsiteX0" fmla="*/ 443 w 1642069"/>
                <a:gd name="connsiteY0" fmla="*/ 1392680 h 2858256"/>
                <a:gd name="connsiteX1" fmla="*/ 830185 w 1642069"/>
                <a:gd name="connsiteY1" fmla="*/ 2858243 h 2858256"/>
                <a:gd name="connsiteX2" fmla="*/ 1576250 w 1642069"/>
                <a:gd name="connsiteY2" fmla="*/ 2131407 h 2858256"/>
                <a:gd name="connsiteX3" fmla="*/ 283226 w 1642069"/>
                <a:gd name="connsiteY3" fmla="*/ 1690810 h 2858256"/>
                <a:gd name="connsiteX4" fmla="*/ 1004639 w 1642069"/>
                <a:gd name="connsiteY4" fmla="*/ 1173316 h 2858256"/>
                <a:gd name="connsiteX5" fmla="*/ 1641234 w 1642069"/>
                <a:gd name="connsiteY5" fmla="*/ 1131424 h 2858256"/>
                <a:gd name="connsiteX6" fmla="*/ 443 w 1642069"/>
                <a:gd name="connsiteY6" fmla="*/ 1392680 h 2858256"/>
                <a:gd name="connsiteX0" fmla="*/ 406 w 1642032"/>
                <a:gd name="connsiteY0" fmla="*/ 1392680 h 2858315"/>
                <a:gd name="connsiteX1" fmla="*/ 830148 w 1642032"/>
                <a:gd name="connsiteY1" fmla="*/ 2858243 h 2858315"/>
                <a:gd name="connsiteX2" fmla="*/ 1576213 w 1642032"/>
                <a:gd name="connsiteY2" fmla="*/ 2131407 h 2858315"/>
                <a:gd name="connsiteX3" fmla="*/ 283189 w 1642032"/>
                <a:gd name="connsiteY3" fmla="*/ 1690810 h 2858315"/>
                <a:gd name="connsiteX4" fmla="*/ 1004602 w 1642032"/>
                <a:gd name="connsiteY4" fmla="*/ 1173316 h 2858315"/>
                <a:gd name="connsiteX5" fmla="*/ 1641197 w 1642032"/>
                <a:gd name="connsiteY5" fmla="*/ 1131424 h 2858315"/>
                <a:gd name="connsiteX6" fmla="*/ 406 w 1642032"/>
                <a:gd name="connsiteY6" fmla="*/ 1392680 h 2858315"/>
                <a:gd name="connsiteX0" fmla="*/ 378 w 1642004"/>
                <a:gd name="connsiteY0" fmla="*/ 1392680 h 2858619"/>
                <a:gd name="connsiteX1" fmla="*/ 830120 w 1642004"/>
                <a:gd name="connsiteY1" fmla="*/ 2858243 h 2858619"/>
                <a:gd name="connsiteX2" fmla="*/ 1576185 w 1642004"/>
                <a:gd name="connsiteY2" fmla="*/ 2131407 h 2858619"/>
                <a:gd name="connsiteX3" fmla="*/ 283161 w 1642004"/>
                <a:gd name="connsiteY3" fmla="*/ 1690810 h 2858619"/>
                <a:gd name="connsiteX4" fmla="*/ 1004574 w 1642004"/>
                <a:gd name="connsiteY4" fmla="*/ 1173316 h 2858619"/>
                <a:gd name="connsiteX5" fmla="*/ 1641169 w 1642004"/>
                <a:gd name="connsiteY5" fmla="*/ 1131424 h 2858619"/>
                <a:gd name="connsiteX6" fmla="*/ 378 w 1642004"/>
                <a:gd name="connsiteY6" fmla="*/ 1392680 h 2858619"/>
                <a:gd name="connsiteX0" fmla="*/ 445 w 1642071"/>
                <a:gd name="connsiteY0" fmla="*/ 1392680 h 2858256"/>
                <a:gd name="connsiteX1" fmla="*/ 830187 w 1642071"/>
                <a:gd name="connsiteY1" fmla="*/ 2858243 h 2858256"/>
                <a:gd name="connsiteX2" fmla="*/ 1576252 w 1642071"/>
                <a:gd name="connsiteY2" fmla="*/ 2131407 h 2858256"/>
                <a:gd name="connsiteX3" fmla="*/ 283228 w 1642071"/>
                <a:gd name="connsiteY3" fmla="*/ 1690810 h 2858256"/>
                <a:gd name="connsiteX4" fmla="*/ 1004641 w 1642071"/>
                <a:gd name="connsiteY4" fmla="*/ 1173316 h 2858256"/>
                <a:gd name="connsiteX5" fmla="*/ 1641236 w 1642071"/>
                <a:gd name="connsiteY5" fmla="*/ 1131424 h 2858256"/>
                <a:gd name="connsiteX6" fmla="*/ 445 w 1642071"/>
                <a:gd name="connsiteY6" fmla="*/ 1392680 h 2858256"/>
                <a:gd name="connsiteX0" fmla="*/ 445 w 1642071"/>
                <a:gd name="connsiteY0" fmla="*/ 1392680 h 2858315"/>
                <a:gd name="connsiteX1" fmla="*/ 830187 w 1642071"/>
                <a:gd name="connsiteY1" fmla="*/ 2858243 h 2858315"/>
                <a:gd name="connsiteX2" fmla="*/ 1576252 w 1642071"/>
                <a:gd name="connsiteY2" fmla="*/ 2131407 h 2858315"/>
                <a:gd name="connsiteX3" fmla="*/ 283228 w 1642071"/>
                <a:gd name="connsiteY3" fmla="*/ 1690810 h 2858315"/>
                <a:gd name="connsiteX4" fmla="*/ 1004641 w 1642071"/>
                <a:gd name="connsiteY4" fmla="*/ 1173316 h 2858315"/>
                <a:gd name="connsiteX5" fmla="*/ 1641236 w 1642071"/>
                <a:gd name="connsiteY5" fmla="*/ 1131424 h 2858315"/>
                <a:gd name="connsiteX6" fmla="*/ 445 w 1642071"/>
                <a:gd name="connsiteY6" fmla="*/ 1392680 h 2858315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77357"/>
                <a:gd name="connsiteX1" fmla="*/ 830187 w 1642071"/>
                <a:gd name="connsiteY1" fmla="*/ 2858243 h 2877357"/>
                <a:gd name="connsiteX2" fmla="*/ 1576252 w 1642071"/>
                <a:gd name="connsiteY2" fmla="*/ 2131407 h 2877357"/>
                <a:gd name="connsiteX3" fmla="*/ 283228 w 1642071"/>
                <a:gd name="connsiteY3" fmla="*/ 1690810 h 2877357"/>
                <a:gd name="connsiteX4" fmla="*/ 1004641 w 1642071"/>
                <a:gd name="connsiteY4" fmla="*/ 1173316 h 2877357"/>
                <a:gd name="connsiteX5" fmla="*/ 1641236 w 1642071"/>
                <a:gd name="connsiteY5" fmla="*/ 1131424 h 2877357"/>
                <a:gd name="connsiteX6" fmla="*/ 445 w 1642071"/>
                <a:gd name="connsiteY6" fmla="*/ 1392680 h 287735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63"/>
                <a:gd name="connsiteX1" fmla="*/ 830187 w 1642071"/>
                <a:gd name="connsiteY1" fmla="*/ 2858243 h 2858363"/>
                <a:gd name="connsiteX2" fmla="*/ 1576252 w 1642071"/>
                <a:gd name="connsiteY2" fmla="*/ 2131407 h 2858363"/>
                <a:gd name="connsiteX3" fmla="*/ 283228 w 1642071"/>
                <a:gd name="connsiteY3" fmla="*/ 1690810 h 2858363"/>
                <a:gd name="connsiteX4" fmla="*/ 1004641 w 1642071"/>
                <a:gd name="connsiteY4" fmla="*/ 1173316 h 2858363"/>
                <a:gd name="connsiteX5" fmla="*/ 1641236 w 1642071"/>
                <a:gd name="connsiteY5" fmla="*/ 1131424 h 2858363"/>
                <a:gd name="connsiteX6" fmla="*/ 445 w 1642071"/>
                <a:gd name="connsiteY6" fmla="*/ 1392680 h 2858363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179"/>
                <a:gd name="connsiteY0" fmla="*/ 1392680 h 2858370"/>
                <a:gd name="connsiteX1" fmla="*/ 830187 w 1642179"/>
                <a:gd name="connsiteY1" fmla="*/ 2858243 h 2858370"/>
                <a:gd name="connsiteX2" fmla="*/ 1576252 w 1642179"/>
                <a:gd name="connsiteY2" fmla="*/ 2131407 h 2858370"/>
                <a:gd name="connsiteX3" fmla="*/ 283228 w 1642179"/>
                <a:gd name="connsiteY3" fmla="*/ 1690810 h 2858370"/>
                <a:gd name="connsiteX4" fmla="*/ 1004641 w 1642179"/>
                <a:gd name="connsiteY4" fmla="*/ 1173316 h 2858370"/>
                <a:gd name="connsiteX5" fmla="*/ 1641236 w 1642179"/>
                <a:gd name="connsiteY5" fmla="*/ 1131424 h 2858370"/>
                <a:gd name="connsiteX6" fmla="*/ 445 w 1642179"/>
                <a:gd name="connsiteY6" fmla="*/ 1392680 h 2858370"/>
                <a:gd name="connsiteX0" fmla="*/ 445 w 1642155"/>
                <a:gd name="connsiteY0" fmla="*/ 1392680 h 2858370"/>
                <a:gd name="connsiteX1" fmla="*/ 830187 w 1642155"/>
                <a:gd name="connsiteY1" fmla="*/ 2858243 h 2858370"/>
                <a:gd name="connsiteX2" fmla="*/ 1576252 w 1642155"/>
                <a:gd name="connsiteY2" fmla="*/ 2131407 h 2858370"/>
                <a:gd name="connsiteX3" fmla="*/ 283228 w 1642155"/>
                <a:gd name="connsiteY3" fmla="*/ 1690810 h 2858370"/>
                <a:gd name="connsiteX4" fmla="*/ 1004641 w 1642155"/>
                <a:gd name="connsiteY4" fmla="*/ 1173316 h 2858370"/>
                <a:gd name="connsiteX5" fmla="*/ 1641236 w 1642155"/>
                <a:gd name="connsiteY5" fmla="*/ 1131424 h 2858370"/>
                <a:gd name="connsiteX6" fmla="*/ 445 w 1642155"/>
                <a:gd name="connsiteY6" fmla="*/ 1392680 h 2858370"/>
                <a:gd name="connsiteX0" fmla="*/ 445 w 1642019"/>
                <a:gd name="connsiteY0" fmla="*/ 1392680 h 2858370"/>
                <a:gd name="connsiteX1" fmla="*/ 830187 w 1642019"/>
                <a:gd name="connsiteY1" fmla="*/ 2858243 h 2858370"/>
                <a:gd name="connsiteX2" fmla="*/ 1576252 w 1642019"/>
                <a:gd name="connsiteY2" fmla="*/ 2131407 h 2858370"/>
                <a:gd name="connsiteX3" fmla="*/ 283228 w 1642019"/>
                <a:gd name="connsiteY3" fmla="*/ 1690810 h 2858370"/>
                <a:gd name="connsiteX4" fmla="*/ 1004641 w 1642019"/>
                <a:gd name="connsiteY4" fmla="*/ 1173316 h 2858370"/>
                <a:gd name="connsiteX5" fmla="*/ 1641236 w 1642019"/>
                <a:gd name="connsiteY5" fmla="*/ 1131424 h 2858370"/>
                <a:gd name="connsiteX6" fmla="*/ 445 w 1642019"/>
                <a:gd name="connsiteY6" fmla="*/ 1392680 h 2858370"/>
                <a:gd name="connsiteX0" fmla="*/ 445 w 1642898"/>
                <a:gd name="connsiteY0" fmla="*/ 1409369 h 2875059"/>
                <a:gd name="connsiteX1" fmla="*/ 830187 w 1642898"/>
                <a:gd name="connsiteY1" fmla="*/ 2874932 h 2875059"/>
                <a:gd name="connsiteX2" fmla="*/ 1576252 w 1642898"/>
                <a:gd name="connsiteY2" fmla="*/ 2148096 h 2875059"/>
                <a:gd name="connsiteX3" fmla="*/ 283228 w 1642898"/>
                <a:gd name="connsiteY3" fmla="*/ 1707499 h 2875059"/>
                <a:gd name="connsiteX4" fmla="*/ 1004641 w 1642898"/>
                <a:gd name="connsiteY4" fmla="*/ 1190005 h 2875059"/>
                <a:gd name="connsiteX5" fmla="*/ 1641236 w 1642898"/>
                <a:gd name="connsiteY5" fmla="*/ 1148113 h 2875059"/>
                <a:gd name="connsiteX6" fmla="*/ 445 w 1642898"/>
                <a:gd name="connsiteY6" fmla="*/ 1409369 h 2875059"/>
                <a:gd name="connsiteX0" fmla="*/ 445 w 1642885"/>
                <a:gd name="connsiteY0" fmla="*/ 1409369 h 2875059"/>
                <a:gd name="connsiteX1" fmla="*/ 830187 w 1642885"/>
                <a:gd name="connsiteY1" fmla="*/ 2874932 h 2875059"/>
                <a:gd name="connsiteX2" fmla="*/ 1576252 w 1642885"/>
                <a:gd name="connsiteY2" fmla="*/ 2148096 h 2875059"/>
                <a:gd name="connsiteX3" fmla="*/ 283228 w 1642885"/>
                <a:gd name="connsiteY3" fmla="*/ 1707499 h 2875059"/>
                <a:gd name="connsiteX4" fmla="*/ 1004641 w 1642885"/>
                <a:gd name="connsiteY4" fmla="*/ 1190005 h 2875059"/>
                <a:gd name="connsiteX5" fmla="*/ 1641236 w 1642885"/>
                <a:gd name="connsiteY5" fmla="*/ 1148113 h 2875059"/>
                <a:gd name="connsiteX6" fmla="*/ 445 w 1642885"/>
                <a:gd name="connsiteY6" fmla="*/ 1409369 h 2875059"/>
                <a:gd name="connsiteX0" fmla="*/ 445 w 1642891"/>
                <a:gd name="connsiteY0" fmla="*/ 1409369 h 2875059"/>
                <a:gd name="connsiteX1" fmla="*/ 830187 w 1642891"/>
                <a:gd name="connsiteY1" fmla="*/ 2874932 h 2875059"/>
                <a:gd name="connsiteX2" fmla="*/ 1576252 w 1642891"/>
                <a:gd name="connsiteY2" fmla="*/ 2148096 h 2875059"/>
                <a:gd name="connsiteX3" fmla="*/ 283228 w 1642891"/>
                <a:gd name="connsiteY3" fmla="*/ 1707499 h 2875059"/>
                <a:gd name="connsiteX4" fmla="*/ 1004641 w 1642891"/>
                <a:gd name="connsiteY4" fmla="*/ 1190005 h 2875059"/>
                <a:gd name="connsiteX5" fmla="*/ 1641236 w 1642891"/>
                <a:gd name="connsiteY5" fmla="*/ 1148113 h 2875059"/>
                <a:gd name="connsiteX6" fmla="*/ 445 w 1642891"/>
                <a:gd name="connsiteY6" fmla="*/ 1409369 h 2875059"/>
                <a:gd name="connsiteX0" fmla="*/ 445 w 1642891"/>
                <a:gd name="connsiteY0" fmla="*/ 1409369 h 2875122"/>
                <a:gd name="connsiteX1" fmla="*/ 830187 w 1642891"/>
                <a:gd name="connsiteY1" fmla="*/ 2874932 h 2875122"/>
                <a:gd name="connsiteX2" fmla="*/ 1576252 w 1642891"/>
                <a:gd name="connsiteY2" fmla="*/ 2148096 h 2875122"/>
                <a:gd name="connsiteX3" fmla="*/ 283228 w 1642891"/>
                <a:gd name="connsiteY3" fmla="*/ 1707499 h 2875122"/>
                <a:gd name="connsiteX4" fmla="*/ 1004641 w 1642891"/>
                <a:gd name="connsiteY4" fmla="*/ 1190005 h 2875122"/>
                <a:gd name="connsiteX5" fmla="*/ 1641236 w 1642891"/>
                <a:gd name="connsiteY5" fmla="*/ 1148113 h 2875122"/>
                <a:gd name="connsiteX6" fmla="*/ 445 w 1642891"/>
                <a:gd name="connsiteY6" fmla="*/ 1409369 h 2875122"/>
                <a:gd name="connsiteX0" fmla="*/ 490 w 1642936"/>
                <a:gd name="connsiteY0" fmla="*/ 1409369 h 2875120"/>
                <a:gd name="connsiteX1" fmla="*/ 830232 w 1642936"/>
                <a:gd name="connsiteY1" fmla="*/ 2874932 h 2875120"/>
                <a:gd name="connsiteX2" fmla="*/ 1576297 w 1642936"/>
                <a:gd name="connsiteY2" fmla="*/ 2148096 h 2875120"/>
                <a:gd name="connsiteX3" fmla="*/ 283273 w 1642936"/>
                <a:gd name="connsiteY3" fmla="*/ 1707499 h 2875120"/>
                <a:gd name="connsiteX4" fmla="*/ 1004686 w 1642936"/>
                <a:gd name="connsiteY4" fmla="*/ 1190005 h 2875120"/>
                <a:gd name="connsiteX5" fmla="*/ 1641281 w 1642936"/>
                <a:gd name="connsiteY5" fmla="*/ 1148113 h 2875120"/>
                <a:gd name="connsiteX6" fmla="*/ 490 w 1642936"/>
                <a:gd name="connsiteY6" fmla="*/ 1409369 h 2875120"/>
                <a:gd name="connsiteX0" fmla="*/ 638 w 1643084"/>
                <a:gd name="connsiteY0" fmla="*/ 1409286 h 2875039"/>
                <a:gd name="connsiteX1" fmla="*/ 830380 w 1643084"/>
                <a:gd name="connsiteY1" fmla="*/ 2874849 h 2875039"/>
                <a:gd name="connsiteX2" fmla="*/ 1576445 w 1643084"/>
                <a:gd name="connsiteY2" fmla="*/ 2148013 h 2875039"/>
                <a:gd name="connsiteX3" fmla="*/ 283421 w 1643084"/>
                <a:gd name="connsiteY3" fmla="*/ 1707416 h 2875039"/>
                <a:gd name="connsiteX4" fmla="*/ 1004834 w 1643084"/>
                <a:gd name="connsiteY4" fmla="*/ 1189922 h 2875039"/>
                <a:gd name="connsiteX5" fmla="*/ 1641429 w 1643084"/>
                <a:gd name="connsiteY5" fmla="*/ 1148030 h 2875039"/>
                <a:gd name="connsiteX6" fmla="*/ 638 w 1643084"/>
                <a:gd name="connsiteY6" fmla="*/ 1409286 h 2875039"/>
                <a:gd name="connsiteX0" fmla="*/ 638 w 1643084"/>
                <a:gd name="connsiteY0" fmla="*/ 1409319 h 2875070"/>
                <a:gd name="connsiteX1" fmla="*/ 830380 w 1643084"/>
                <a:gd name="connsiteY1" fmla="*/ 2874882 h 2875070"/>
                <a:gd name="connsiteX2" fmla="*/ 1576445 w 1643084"/>
                <a:gd name="connsiteY2" fmla="*/ 2148046 h 2875070"/>
                <a:gd name="connsiteX3" fmla="*/ 283421 w 1643084"/>
                <a:gd name="connsiteY3" fmla="*/ 1707449 h 2875070"/>
                <a:gd name="connsiteX4" fmla="*/ 1004834 w 1643084"/>
                <a:gd name="connsiteY4" fmla="*/ 1189955 h 2875070"/>
                <a:gd name="connsiteX5" fmla="*/ 1641429 w 1643084"/>
                <a:gd name="connsiteY5" fmla="*/ 1148063 h 2875070"/>
                <a:gd name="connsiteX6" fmla="*/ 638 w 1643084"/>
                <a:gd name="connsiteY6" fmla="*/ 1409319 h 2875070"/>
                <a:gd name="connsiteX0" fmla="*/ 638 w 1643084"/>
                <a:gd name="connsiteY0" fmla="*/ 1409319 h 2875304"/>
                <a:gd name="connsiteX1" fmla="*/ 830380 w 1643084"/>
                <a:gd name="connsiteY1" fmla="*/ 2874882 h 2875304"/>
                <a:gd name="connsiteX2" fmla="*/ 1576445 w 1643084"/>
                <a:gd name="connsiteY2" fmla="*/ 2148046 h 2875304"/>
                <a:gd name="connsiteX3" fmla="*/ 283421 w 1643084"/>
                <a:gd name="connsiteY3" fmla="*/ 1707449 h 2875304"/>
                <a:gd name="connsiteX4" fmla="*/ 1004834 w 1643084"/>
                <a:gd name="connsiteY4" fmla="*/ 1189955 h 2875304"/>
                <a:gd name="connsiteX5" fmla="*/ 1641429 w 1643084"/>
                <a:gd name="connsiteY5" fmla="*/ 1148063 h 2875304"/>
                <a:gd name="connsiteX6" fmla="*/ 638 w 1643084"/>
                <a:gd name="connsiteY6" fmla="*/ 1409319 h 2875304"/>
                <a:gd name="connsiteX0" fmla="*/ 638 w 1643084"/>
                <a:gd name="connsiteY0" fmla="*/ 1409319 h 2874994"/>
                <a:gd name="connsiteX1" fmla="*/ 830380 w 1643084"/>
                <a:gd name="connsiteY1" fmla="*/ 2874882 h 2874994"/>
                <a:gd name="connsiteX2" fmla="*/ 1576445 w 1643084"/>
                <a:gd name="connsiteY2" fmla="*/ 2148046 h 2874994"/>
                <a:gd name="connsiteX3" fmla="*/ 283421 w 1643084"/>
                <a:gd name="connsiteY3" fmla="*/ 1707449 h 2874994"/>
                <a:gd name="connsiteX4" fmla="*/ 1004834 w 1643084"/>
                <a:gd name="connsiteY4" fmla="*/ 1189955 h 2874994"/>
                <a:gd name="connsiteX5" fmla="*/ 1641429 w 1643084"/>
                <a:gd name="connsiteY5" fmla="*/ 1148063 h 2874994"/>
                <a:gd name="connsiteX6" fmla="*/ 638 w 1643084"/>
                <a:gd name="connsiteY6" fmla="*/ 1409319 h 2874994"/>
                <a:gd name="connsiteX0" fmla="*/ 638 w 1643084"/>
                <a:gd name="connsiteY0" fmla="*/ 1409319 h 2874974"/>
                <a:gd name="connsiteX1" fmla="*/ 830380 w 1643084"/>
                <a:gd name="connsiteY1" fmla="*/ 2874882 h 2874974"/>
                <a:gd name="connsiteX2" fmla="*/ 1576445 w 1643084"/>
                <a:gd name="connsiteY2" fmla="*/ 2148046 h 2874974"/>
                <a:gd name="connsiteX3" fmla="*/ 283421 w 1643084"/>
                <a:gd name="connsiteY3" fmla="*/ 1707449 h 2874974"/>
                <a:gd name="connsiteX4" fmla="*/ 1004834 w 1643084"/>
                <a:gd name="connsiteY4" fmla="*/ 1189955 h 2874974"/>
                <a:gd name="connsiteX5" fmla="*/ 1641429 w 1643084"/>
                <a:gd name="connsiteY5" fmla="*/ 1148063 h 2874974"/>
                <a:gd name="connsiteX6" fmla="*/ 638 w 1643084"/>
                <a:gd name="connsiteY6" fmla="*/ 1409319 h 2874974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471 w 1666161"/>
                <a:gd name="connsiteY0" fmla="*/ 864188 h 2323324"/>
                <a:gd name="connsiteX1" fmla="*/ 830213 w 1666161"/>
                <a:gd name="connsiteY1" fmla="*/ 2306495 h 2323324"/>
                <a:gd name="connsiteX2" fmla="*/ 1576278 w 1666161"/>
                <a:gd name="connsiteY2" fmla="*/ 1579659 h 2323324"/>
                <a:gd name="connsiteX3" fmla="*/ 283254 w 1666161"/>
                <a:gd name="connsiteY3" fmla="*/ 1139062 h 2323324"/>
                <a:gd name="connsiteX4" fmla="*/ 1004667 w 1666161"/>
                <a:gd name="connsiteY4" fmla="*/ 621568 h 2323324"/>
                <a:gd name="connsiteX5" fmla="*/ 1641262 w 1666161"/>
                <a:gd name="connsiteY5" fmla="*/ 579676 h 2323324"/>
                <a:gd name="connsiteX6" fmla="*/ 471 w 1666161"/>
                <a:gd name="connsiteY6" fmla="*/ 864188 h 2323324"/>
                <a:gd name="connsiteX0" fmla="*/ 2686 w 1668376"/>
                <a:gd name="connsiteY0" fmla="*/ 854318 h 2313454"/>
                <a:gd name="connsiteX1" fmla="*/ 832428 w 1668376"/>
                <a:gd name="connsiteY1" fmla="*/ 2296625 h 2313454"/>
                <a:gd name="connsiteX2" fmla="*/ 1578493 w 1668376"/>
                <a:gd name="connsiteY2" fmla="*/ 1569789 h 2313454"/>
                <a:gd name="connsiteX3" fmla="*/ 285469 w 1668376"/>
                <a:gd name="connsiteY3" fmla="*/ 1129192 h 2313454"/>
                <a:gd name="connsiteX4" fmla="*/ 1006882 w 1668376"/>
                <a:gd name="connsiteY4" fmla="*/ 611698 h 2313454"/>
                <a:gd name="connsiteX5" fmla="*/ 1643477 w 1668376"/>
                <a:gd name="connsiteY5" fmla="*/ 569806 h 2313454"/>
                <a:gd name="connsiteX6" fmla="*/ 606058 w 1668376"/>
                <a:gd name="connsiteY6" fmla="*/ 3089 h 2313454"/>
                <a:gd name="connsiteX7" fmla="*/ 2686 w 1668376"/>
                <a:gd name="connsiteY7" fmla="*/ 854318 h 2313454"/>
                <a:gd name="connsiteX0" fmla="*/ 57 w 1641481"/>
                <a:gd name="connsiteY0" fmla="*/ 1387804 h 2846940"/>
                <a:gd name="connsiteX1" fmla="*/ 829799 w 1641481"/>
                <a:gd name="connsiteY1" fmla="*/ 2830111 h 2846940"/>
                <a:gd name="connsiteX2" fmla="*/ 1575864 w 1641481"/>
                <a:gd name="connsiteY2" fmla="*/ 2103275 h 2846940"/>
                <a:gd name="connsiteX3" fmla="*/ 282840 w 1641481"/>
                <a:gd name="connsiteY3" fmla="*/ 1662678 h 2846940"/>
                <a:gd name="connsiteX4" fmla="*/ 1004253 w 1641481"/>
                <a:gd name="connsiteY4" fmla="*/ 1145184 h 2846940"/>
                <a:gd name="connsiteX5" fmla="*/ 1640848 w 1641481"/>
                <a:gd name="connsiteY5" fmla="*/ 1103292 h 2846940"/>
                <a:gd name="connsiteX6" fmla="*/ 869253 w 1641481"/>
                <a:gd name="connsiteY6" fmla="*/ 1701 h 2846940"/>
                <a:gd name="connsiteX7" fmla="*/ 57 w 1641481"/>
                <a:gd name="connsiteY7" fmla="*/ 1387804 h 2846940"/>
                <a:gd name="connsiteX0" fmla="*/ 57 w 1641481"/>
                <a:gd name="connsiteY0" fmla="*/ 1387804 h 2846940"/>
                <a:gd name="connsiteX1" fmla="*/ 829799 w 1641481"/>
                <a:gd name="connsiteY1" fmla="*/ 2830111 h 2846940"/>
                <a:gd name="connsiteX2" fmla="*/ 1575864 w 1641481"/>
                <a:gd name="connsiteY2" fmla="*/ 2103275 h 2846940"/>
                <a:gd name="connsiteX3" fmla="*/ 282840 w 1641481"/>
                <a:gd name="connsiteY3" fmla="*/ 1662678 h 2846940"/>
                <a:gd name="connsiteX4" fmla="*/ 1004253 w 1641481"/>
                <a:gd name="connsiteY4" fmla="*/ 1145184 h 2846940"/>
                <a:gd name="connsiteX5" fmla="*/ 1640848 w 1641481"/>
                <a:gd name="connsiteY5" fmla="*/ 1103292 h 2846940"/>
                <a:gd name="connsiteX6" fmla="*/ 869253 w 1641481"/>
                <a:gd name="connsiteY6" fmla="*/ 1701 h 2846940"/>
                <a:gd name="connsiteX7" fmla="*/ 57 w 1641481"/>
                <a:gd name="connsiteY7" fmla="*/ 1387804 h 2846940"/>
                <a:gd name="connsiteX0" fmla="*/ 57 w 1641481"/>
                <a:gd name="connsiteY0" fmla="*/ 1386105 h 2845241"/>
                <a:gd name="connsiteX1" fmla="*/ 829799 w 1641481"/>
                <a:gd name="connsiteY1" fmla="*/ 2828412 h 2845241"/>
                <a:gd name="connsiteX2" fmla="*/ 1575864 w 1641481"/>
                <a:gd name="connsiteY2" fmla="*/ 2101576 h 2845241"/>
                <a:gd name="connsiteX3" fmla="*/ 282840 w 1641481"/>
                <a:gd name="connsiteY3" fmla="*/ 1660979 h 2845241"/>
                <a:gd name="connsiteX4" fmla="*/ 1004253 w 1641481"/>
                <a:gd name="connsiteY4" fmla="*/ 1143485 h 2845241"/>
                <a:gd name="connsiteX5" fmla="*/ 1640848 w 1641481"/>
                <a:gd name="connsiteY5" fmla="*/ 1101593 h 2845241"/>
                <a:gd name="connsiteX6" fmla="*/ 869253 w 1641481"/>
                <a:gd name="connsiteY6" fmla="*/ 2 h 2845241"/>
                <a:gd name="connsiteX7" fmla="*/ 57 w 1641481"/>
                <a:gd name="connsiteY7" fmla="*/ 1386105 h 2845241"/>
                <a:gd name="connsiteX0" fmla="*/ 57 w 1641481"/>
                <a:gd name="connsiteY0" fmla="*/ 1386103 h 2845239"/>
                <a:gd name="connsiteX1" fmla="*/ 829799 w 1641481"/>
                <a:gd name="connsiteY1" fmla="*/ 2828410 h 2845239"/>
                <a:gd name="connsiteX2" fmla="*/ 1575864 w 1641481"/>
                <a:gd name="connsiteY2" fmla="*/ 2101574 h 2845239"/>
                <a:gd name="connsiteX3" fmla="*/ 282840 w 1641481"/>
                <a:gd name="connsiteY3" fmla="*/ 1660977 h 2845239"/>
                <a:gd name="connsiteX4" fmla="*/ 1004253 w 1641481"/>
                <a:gd name="connsiteY4" fmla="*/ 1143483 h 2845239"/>
                <a:gd name="connsiteX5" fmla="*/ 1640848 w 1641481"/>
                <a:gd name="connsiteY5" fmla="*/ 1101591 h 2845239"/>
                <a:gd name="connsiteX6" fmla="*/ 869253 w 1641481"/>
                <a:gd name="connsiteY6" fmla="*/ 0 h 2845239"/>
                <a:gd name="connsiteX7" fmla="*/ 57 w 1641481"/>
                <a:gd name="connsiteY7" fmla="*/ 1386103 h 2845239"/>
                <a:gd name="connsiteX0" fmla="*/ 3 w 1641427"/>
                <a:gd name="connsiteY0" fmla="*/ 1386103 h 2845239"/>
                <a:gd name="connsiteX1" fmla="*/ 829745 w 1641427"/>
                <a:gd name="connsiteY1" fmla="*/ 2828410 h 2845239"/>
                <a:gd name="connsiteX2" fmla="*/ 1575810 w 1641427"/>
                <a:gd name="connsiteY2" fmla="*/ 2101574 h 2845239"/>
                <a:gd name="connsiteX3" fmla="*/ 282786 w 1641427"/>
                <a:gd name="connsiteY3" fmla="*/ 1660977 h 2845239"/>
                <a:gd name="connsiteX4" fmla="*/ 1004199 w 1641427"/>
                <a:gd name="connsiteY4" fmla="*/ 1143483 h 2845239"/>
                <a:gd name="connsiteX5" fmla="*/ 1640794 w 1641427"/>
                <a:gd name="connsiteY5" fmla="*/ 1101591 h 2845239"/>
                <a:gd name="connsiteX6" fmla="*/ 869199 w 1641427"/>
                <a:gd name="connsiteY6" fmla="*/ 0 h 2845239"/>
                <a:gd name="connsiteX7" fmla="*/ 3 w 1641427"/>
                <a:gd name="connsiteY7" fmla="*/ 1386103 h 2845239"/>
                <a:gd name="connsiteX0" fmla="*/ 3 w 1641931"/>
                <a:gd name="connsiteY0" fmla="*/ 1400057 h 2859193"/>
                <a:gd name="connsiteX1" fmla="*/ 829745 w 1641931"/>
                <a:gd name="connsiteY1" fmla="*/ 2842364 h 2859193"/>
                <a:gd name="connsiteX2" fmla="*/ 1575810 w 1641931"/>
                <a:gd name="connsiteY2" fmla="*/ 2115528 h 2859193"/>
                <a:gd name="connsiteX3" fmla="*/ 282786 w 1641931"/>
                <a:gd name="connsiteY3" fmla="*/ 1674931 h 2859193"/>
                <a:gd name="connsiteX4" fmla="*/ 1004199 w 1641931"/>
                <a:gd name="connsiteY4" fmla="*/ 1157437 h 2859193"/>
                <a:gd name="connsiteX5" fmla="*/ 1640794 w 1641931"/>
                <a:gd name="connsiteY5" fmla="*/ 1115545 h 2859193"/>
                <a:gd name="connsiteX6" fmla="*/ 821351 w 1641931"/>
                <a:gd name="connsiteY6" fmla="*/ 0 h 2859193"/>
                <a:gd name="connsiteX7" fmla="*/ 3 w 1641931"/>
                <a:gd name="connsiteY7" fmla="*/ 1400057 h 2859193"/>
                <a:gd name="connsiteX0" fmla="*/ 3 w 1623323"/>
                <a:gd name="connsiteY0" fmla="*/ 1397034 h 2861004"/>
                <a:gd name="connsiteX1" fmla="*/ 811137 w 1623323"/>
                <a:gd name="connsiteY1" fmla="*/ 2843992 h 2861004"/>
                <a:gd name="connsiteX2" fmla="*/ 1557202 w 1623323"/>
                <a:gd name="connsiteY2" fmla="*/ 2117156 h 2861004"/>
                <a:gd name="connsiteX3" fmla="*/ 264178 w 1623323"/>
                <a:gd name="connsiteY3" fmla="*/ 1676559 h 2861004"/>
                <a:gd name="connsiteX4" fmla="*/ 985591 w 1623323"/>
                <a:gd name="connsiteY4" fmla="*/ 1159065 h 2861004"/>
                <a:gd name="connsiteX5" fmla="*/ 1622186 w 1623323"/>
                <a:gd name="connsiteY5" fmla="*/ 1117173 h 2861004"/>
                <a:gd name="connsiteX6" fmla="*/ 802743 w 1623323"/>
                <a:gd name="connsiteY6" fmla="*/ 1628 h 2861004"/>
                <a:gd name="connsiteX7" fmla="*/ 3 w 1623323"/>
                <a:gd name="connsiteY7" fmla="*/ 1397034 h 2861004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3 w 1639273"/>
                <a:gd name="connsiteY0" fmla="*/ 1390756 h 2859562"/>
                <a:gd name="connsiteX1" fmla="*/ 827087 w 1639273"/>
                <a:gd name="connsiteY1" fmla="*/ 2842365 h 2859562"/>
                <a:gd name="connsiteX2" fmla="*/ 1573152 w 1639273"/>
                <a:gd name="connsiteY2" fmla="*/ 2115529 h 2859562"/>
                <a:gd name="connsiteX3" fmla="*/ 280128 w 1639273"/>
                <a:gd name="connsiteY3" fmla="*/ 1674932 h 2859562"/>
                <a:gd name="connsiteX4" fmla="*/ 1001541 w 1639273"/>
                <a:gd name="connsiteY4" fmla="*/ 1157438 h 2859562"/>
                <a:gd name="connsiteX5" fmla="*/ 1638136 w 1639273"/>
                <a:gd name="connsiteY5" fmla="*/ 1115546 h 2859562"/>
                <a:gd name="connsiteX6" fmla="*/ 818693 w 1639273"/>
                <a:gd name="connsiteY6" fmla="*/ 1 h 2859562"/>
                <a:gd name="connsiteX7" fmla="*/ 3 w 1639273"/>
                <a:gd name="connsiteY7" fmla="*/ 1390756 h 2859562"/>
                <a:gd name="connsiteX0" fmla="*/ 3 w 1621082"/>
                <a:gd name="connsiteY0" fmla="*/ 1391762 h 2860568"/>
                <a:gd name="connsiteX1" fmla="*/ 827087 w 1621082"/>
                <a:gd name="connsiteY1" fmla="*/ 2843371 h 2860568"/>
                <a:gd name="connsiteX2" fmla="*/ 1573152 w 1621082"/>
                <a:gd name="connsiteY2" fmla="*/ 2116535 h 2860568"/>
                <a:gd name="connsiteX3" fmla="*/ 280128 w 1621082"/>
                <a:gd name="connsiteY3" fmla="*/ 1675938 h 2860568"/>
                <a:gd name="connsiteX4" fmla="*/ 1001541 w 1621082"/>
                <a:gd name="connsiteY4" fmla="*/ 1158444 h 2860568"/>
                <a:gd name="connsiteX5" fmla="*/ 1619528 w 1621082"/>
                <a:gd name="connsiteY5" fmla="*/ 1167715 h 2860568"/>
                <a:gd name="connsiteX6" fmla="*/ 818693 w 1621082"/>
                <a:gd name="connsiteY6" fmla="*/ 1007 h 2860568"/>
                <a:gd name="connsiteX7" fmla="*/ 3 w 1621082"/>
                <a:gd name="connsiteY7" fmla="*/ 1391762 h 2860568"/>
                <a:gd name="connsiteX0" fmla="*/ 3 w 1621187"/>
                <a:gd name="connsiteY0" fmla="*/ 1391764 h 2860570"/>
                <a:gd name="connsiteX1" fmla="*/ 827087 w 1621187"/>
                <a:gd name="connsiteY1" fmla="*/ 2843373 h 2860570"/>
                <a:gd name="connsiteX2" fmla="*/ 1573152 w 1621187"/>
                <a:gd name="connsiteY2" fmla="*/ 2116537 h 2860570"/>
                <a:gd name="connsiteX3" fmla="*/ 280128 w 1621187"/>
                <a:gd name="connsiteY3" fmla="*/ 1675940 h 2860570"/>
                <a:gd name="connsiteX4" fmla="*/ 1006857 w 1621187"/>
                <a:gd name="connsiteY4" fmla="*/ 1163097 h 2860570"/>
                <a:gd name="connsiteX5" fmla="*/ 1619528 w 1621187"/>
                <a:gd name="connsiteY5" fmla="*/ 1167717 h 2860570"/>
                <a:gd name="connsiteX6" fmla="*/ 818693 w 1621187"/>
                <a:gd name="connsiteY6" fmla="*/ 1009 h 2860570"/>
                <a:gd name="connsiteX7" fmla="*/ 3 w 1621187"/>
                <a:gd name="connsiteY7" fmla="*/ 1391764 h 2860570"/>
                <a:gd name="connsiteX0" fmla="*/ 3 w 1621155"/>
                <a:gd name="connsiteY0" fmla="*/ 1391764 h 2860570"/>
                <a:gd name="connsiteX1" fmla="*/ 827087 w 1621155"/>
                <a:gd name="connsiteY1" fmla="*/ 2843373 h 2860570"/>
                <a:gd name="connsiteX2" fmla="*/ 1573152 w 1621155"/>
                <a:gd name="connsiteY2" fmla="*/ 2116537 h 2860570"/>
                <a:gd name="connsiteX3" fmla="*/ 333293 w 1621155"/>
                <a:gd name="connsiteY3" fmla="*/ 1643383 h 2860570"/>
                <a:gd name="connsiteX4" fmla="*/ 1006857 w 1621155"/>
                <a:gd name="connsiteY4" fmla="*/ 1163097 h 2860570"/>
                <a:gd name="connsiteX5" fmla="*/ 1619528 w 1621155"/>
                <a:gd name="connsiteY5" fmla="*/ 1167717 h 2860570"/>
                <a:gd name="connsiteX6" fmla="*/ 818693 w 1621155"/>
                <a:gd name="connsiteY6" fmla="*/ 1009 h 2860570"/>
                <a:gd name="connsiteX7" fmla="*/ 3 w 1621155"/>
                <a:gd name="connsiteY7" fmla="*/ 1391764 h 2860570"/>
                <a:gd name="connsiteX0" fmla="*/ 3 w 1621155"/>
                <a:gd name="connsiteY0" fmla="*/ 1391764 h 2896845"/>
                <a:gd name="connsiteX1" fmla="*/ 811137 w 1621155"/>
                <a:gd name="connsiteY1" fmla="*/ 2880582 h 2896845"/>
                <a:gd name="connsiteX2" fmla="*/ 1573152 w 1621155"/>
                <a:gd name="connsiteY2" fmla="*/ 2116537 h 2896845"/>
                <a:gd name="connsiteX3" fmla="*/ 333293 w 1621155"/>
                <a:gd name="connsiteY3" fmla="*/ 1643383 h 2896845"/>
                <a:gd name="connsiteX4" fmla="*/ 1006857 w 1621155"/>
                <a:gd name="connsiteY4" fmla="*/ 1163097 h 2896845"/>
                <a:gd name="connsiteX5" fmla="*/ 1619528 w 1621155"/>
                <a:gd name="connsiteY5" fmla="*/ 1167717 h 2896845"/>
                <a:gd name="connsiteX6" fmla="*/ 818693 w 1621155"/>
                <a:gd name="connsiteY6" fmla="*/ 1009 h 2896845"/>
                <a:gd name="connsiteX7" fmla="*/ 3 w 1621155"/>
                <a:gd name="connsiteY7" fmla="*/ 1391764 h 2896845"/>
                <a:gd name="connsiteX0" fmla="*/ 12 w 1621164"/>
                <a:gd name="connsiteY0" fmla="*/ 1391764 h 2887768"/>
                <a:gd name="connsiteX1" fmla="*/ 800514 w 1621164"/>
                <a:gd name="connsiteY1" fmla="*/ 2871281 h 2887768"/>
                <a:gd name="connsiteX2" fmla="*/ 1573161 w 1621164"/>
                <a:gd name="connsiteY2" fmla="*/ 2116537 h 2887768"/>
                <a:gd name="connsiteX3" fmla="*/ 333302 w 1621164"/>
                <a:gd name="connsiteY3" fmla="*/ 1643383 h 2887768"/>
                <a:gd name="connsiteX4" fmla="*/ 1006866 w 1621164"/>
                <a:gd name="connsiteY4" fmla="*/ 1163097 h 2887768"/>
                <a:gd name="connsiteX5" fmla="*/ 1619537 w 1621164"/>
                <a:gd name="connsiteY5" fmla="*/ 1167717 h 2887768"/>
                <a:gd name="connsiteX6" fmla="*/ 818702 w 1621164"/>
                <a:gd name="connsiteY6" fmla="*/ 1009 h 2887768"/>
                <a:gd name="connsiteX7" fmla="*/ 12 w 1621164"/>
                <a:gd name="connsiteY7" fmla="*/ 1391764 h 2887768"/>
                <a:gd name="connsiteX0" fmla="*/ 38 w 1621190"/>
                <a:gd name="connsiteY0" fmla="*/ 1391764 h 2846996"/>
                <a:gd name="connsiteX1" fmla="*/ 787250 w 1621190"/>
                <a:gd name="connsiteY1" fmla="*/ 2829421 h 2846996"/>
                <a:gd name="connsiteX2" fmla="*/ 1573187 w 1621190"/>
                <a:gd name="connsiteY2" fmla="*/ 2116537 h 2846996"/>
                <a:gd name="connsiteX3" fmla="*/ 333328 w 1621190"/>
                <a:gd name="connsiteY3" fmla="*/ 1643383 h 2846996"/>
                <a:gd name="connsiteX4" fmla="*/ 1006892 w 1621190"/>
                <a:gd name="connsiteY4" fmla="*/ 1163097 h 2846996"/>
                <a:gd name="connsiteX5" fmla="*/ 1619563 w 1621190"/>
                <a:gd name="connsiteY5" fmla="*/ 1167717 h 2846996"/>
                <a:gd name="connsiteX6" fmla="*/ 818728 w 1621190"/>
                <a:gd name="connsiteY6" fmla="*/ 1009 h 2846996"/>
                <a:gd name="connsiteX7" fmla="*/ 38 w 1621190"/>
                <a:gd name="connsiteY7" fmla="*/ 1391764 h 2846996"/>
                <a:gd name="connsiteX0" fmla="*/ 33 w 1621185"/>
                <a:gd name="connsiteY0" fmla="*/ 1391764 h 2896846"/>
                <a:gd name="connsiteX1" fmla="*/ 789904 w 1621185"/>
                <a:gd name="connsiteY1" fmla="*/ 2880583 h 2896846"/>
                <a:gd name="connsiteX2" fmla="*/ 1573182 w 1621185"/>
                <a:gd name="connsiteY2" fmla="*/ 2116537 h 2896846"/>
                <a:gd name="connsiteX3" fmla="*/ 333323 w 1621185"/>
                <a:gd name="connsiteY3" fmla="*/ 1643383 h 2896846"/>
                <a:gd name="connsiteX4" fmla="*/ 1006887 w 1621185"/>
                <a:gd name="connsiteY4" fmla="*/ 1163097 h 2896846"/>
                <a:gd name="connsiteX5" fmla="*/ 1619558 w 1621185"/>
                <a:gd name="connsiteY5" fmla="*/ 1167717 h 2896846"/>
                <a:gd name="connsiteX6" fmla="*/ 818723 w 1621185"/>
                <a:gd name="connsiteY6" fmla="*/ 1009 h 2896846"/>
                <a:gd name="connsiteX7" fmla="*/ 33 w 1621185"/>
                <a:gd name="connsiteY7" fmla="*/ 1391764 h 2896846"/>
                <a:gd name="connsiteX0" fmla="*/ 33 w 1621185"/>
                <a:gd name="connsiteY0" fmla="*/ 1391764 h 2896846"/>
                <a:gd name="connsiteX1" fmla="*/ 789904 w 1621185"/>
                <a:gd name="connsiteY1" fmla="*/ 2880583 h 2896846"/>
                <a:gd name="connsiteX2" fmla="*/ 1573182 w 1621185"/>
                <a:gd name="connsiteY2" fmla="*/ 2116537 h 2896846"/>
                <a:gd name="connsiteX3" fmla="*/ 333323 w 1621185"/>
                <a:gd name="connsiteY3" fmla="*/ 1643383 h 2896846"/>
                <a:gd name="connsiteX4" fmla="*/ 1006887 w 1621185"/>
                <a:gd name="connsiteY4" fmla="*/ 1163097 h 2896846"/>
                <a:gd name="connsiteX5" fmla="*/ 1619558 w 1621185"/>
                <a:gd name="connsiteY5" fmla="*/ 1167717 h 2896846"/>
                <a:gd name="connsiteX6" fmla="*/ 818723 w 1621185"/>
                <a:gd name="connsiteY6" fmla="*/ 1009 h 2896846"/>
                <a:gd name="connsiteX7" fmla="*/ 33 w 1621185"/>
                <a:gd name="connsiteY7" fmla="*/ 1391764 h 2896846"/>
                <a:gd name="connsiteX0" fmla="*/ 37 w 1621189"/>
                <a:gd name="connsiteY0" fmla="*/ 1391764 h 2880878"/>
                <a:gd name="connsiteX1" fmla="*/ 789908 w 1621189"/>
                <a:gd name="connsiteY1" fmla="*/ 2880583 h 2880878"/>
                <a:gd name="connsiteX2" fmla="*/ 1573186 w 1621189"/>
                <a:gd name="connsiteY2" fmla="*/ 2116537 h 2880878"/>
                <a:gd name="connsiteX3" fmla="*/ 333327 w 1621189"/>
                <a:gd name="connsiteY3" fmla="*/ 1643383 h 2880878"/>
                <a:gd name="connsiteX4" fmla="*/ 1006891 w 1621189"/>
                <a:gd name="connsiteY4" fmla="*/ 1163097 h 2880878"/>
                <a:gd name="connsiteX5" fmla="*/ 1619562 w 1621189"/>
                <a:gd name="connsiteY5" fmla="*/ 1167717 h 2880878"/>
                <a:gd name="connsiteX6" fmla="*/ 818727 w 1621189"/>
                <a:gd name="connsiteY6" fmla="*/ 1009 h 2880878"/>
                <a:gd name="connsiteX7" fmla="*/ 37 w 1621189"/>
                <a:gd name="connsiteY7" fmla="*/ 1391764 h 2880878"/>
                <a:gd name="connsiteX0" fmla="*/ 37 w 1621189"/>
                <a:gd name="connsiteY0" fmla="*/ 1390772 h 2879886"/>
                <a:gd name="connsiteX1" fmla="*/ 789908 w 1621189"/>
                <a:gd name="connsiteY1" fmla="*/ 2879591 h 2879886"/>
                <a:gd name="connsiteX2" fmla="*/ 1573186 w 1621189"/>
                <a:gd name="connsiteY2" fmla="*/ 2115545 h 2879886"/>
                <a:gd name="connsiteX3" fmla="*/ 333327 w 1621189"/>
                <a:gd name="connsiteY3" fmla="*/ 1642391 h 2879886"/>
                <a:gd name="connsiteX4" fmla="*/ 1006891 w 1621189"/>
                <a:gd name="connsiteY4" fmla="*/ 1162105 h 2879886"/>
                <a:gd name="connsiteX5" fmla="*/ 1619562 w 1621189"/>
                <a:gd name="connsiteY5" fmla="*/ 1166725 h 2879886"/>
                <a:gd name="connsiteX6" fmla="*/ 818727 w 1621189"/>
                <a:gd name="connsiteY6" fmla="*/ 17 h 2879886"/>
                <a:gd name="connsiteX7" fmla="*/ 37 w 1621189"/>
                <a:gd name="connsiteY7" fmla="*/ 1390772 h 2879886"/>
                <a:gd name="connsiteX0" fmla="*/ 37 w 1621189"/>
                <a:gd name="connsiteY0" fmla="*/ 1390772 h 2879886"/>
                <a:gd name="connsiteX1" fmla="*/ 789908 w 1621189"/>
                <a:gd name="connsiteY1" fmla="*/ 2879591 h 2879886"/>
                <a:gd name="connsiteX2" fmla="*/ 1573186 w 1621189"/>
                <a:gd name="connsiteY2" fmla="*/ 2115545 h 2879886"/>
                <a:gd name="connsiteX3" fmla="*/ 333327 w 1621189"/>
                <a:gd name="connsiteY3" fmla="*/ 1642391 h 2879886"/>
                <a:gd name="connsiteX4" fmla="*/ 1006891 w 1621189"/>
                <a:gd name="connsiteY4" fmla="*/ 1162105 h 2879886"/>
                <a:gd name="connsiteX5" fmla="*/ 1619562 w 1621189"/>
                <a:gd name="connsiteY5" fmla="*/ 1166725 h 2879886"/>
                <a:gd name="connsiteX6" fmla="*/ 818727 w 1621189"/>
                <a:gd name="connsiteY6" fmla="*/ 17 h 2879886"/>
                <a:gd name="connsiteX7" fmla="*/ 37 w 1621189"/>
                <a:gd name="connsiteY7" fmla="*/ 1390772 h 2879886"/>
                <a:gd name="connsiteX0" fmla="*/ 37 w 1619562"/>
                <a:gd name="connsiteY0" fmla="*/ 1390772 h 2879886"/>
                <a:gd name="connsiteX1" fmla="*/ 789908 w 1619562"/>
                <a:gd name="connsiteY1" fmla="*/ 2879591 h 2879886"/>
                <a:gd name="connsiteX2" fmla="*/ 1573186 w 1619562"/>
                <a:gd name="connsiteY2" fmla="*/ 2115545 h 2879886"/>
                <a:gd name="connsiteX3" fmla="*/ 333327 w 1619562"/>
                <a:gd name="connsiteY3" fmla="*/ 1642391 h 2879886"/>
                <a:gd name="connsiteX4" fmla="*/ 1006891 w 1619562"/>
                <a:gd name="connsiteY4" fmla="*/ 1162105 h 2879886"/>
                <a:gd name="connsiteX5" fmla="*/ 1619562 w 1619562"/>
                <a:gd name="connsiteY5" fmla="*/ 1166725 h 2879886"/>
                <a:gd name="connsiteX6" fmla="*/ 818727 w 1619562"/>
                <a:gd name="connsiteY6" fmla="*/ 17 h 2879886"/>
                <a:gd name="connsiteX7" fmla="*/ 37 w 1619562"/>
                <a:gd name="connsiteY7" fmla="*/ 1390772 h 2879886"/>
                <a:gd name="connsiteX0" fmla="*/ 37 w 1619562"/>
                <a:gd name="connsiteY0" fmla="*/ 1390785 h 2879899"/>
                <a:gd name="connsiteX1" fmla="*/ 789908 w 1619562"/>
                <a:gd name="connsiteY1" fmla="*/ 2879604 h 2879899"/>
                <a:gd name="connsiteX2" fmla="*/ 1573186 w 1619562"/>
                <a:gd name="connsiteY2" fmla="*/ 2115558 h 2879899"/>
                <a:gd name="connsiteX3" fmla="*/ 333327 w 1619562"/>
                <a:gd name="connsiteY3" fmla="*/ 1642404 h 2879899"/>
                <a:gd name="connsiteX4" fmla="*/ 1006891 w 1619562"/>
                <a:gd name="connsiteY4" fmla="*/ 1162118 h 2879899"/>
                <a:gd name="connsiteX5" fmla="*/ 1619562 w 1619562"/>
                <a:gd name="connsiteY5" fmla="*/ 1166738 h 2879899"/>
                <a:gd name="connsiteX6" fmla="*/ 818727 w 1619562"/>
                <a:gd name="connsiteY6" fmla="*/ 30 h 2879899"/>
                <a:gd name="connsiteX7" fmla="*/ 37 w 1619562"/>
                <a:gd name="connsiteY7" fmla="*/ 1390785 h 2879899"/>
                <a:gd name="connsiteX0" fmla="*/ 37 w 1619568"/>
                <a:gd name="connsiteY0" fmla="*/ 1390780 h 2879894"/>
                <a:gd name="connsiteX1" fmla="*/ 789908 w 1619568"/>
                <a:gd name="connsiteY1" fmla="*/ 2879599 h 2879894"/>
                <a:gd name="connsiteX2" fmla="*/ 1573186 w 1619568"/>
                <a:gd name="connsiteY2" fmla="*/ 2115553 h 2879894"/>
                <a:gd name="connsiteX3" fmla="*/ 333327 w 1619568"/>
                <a:gd name="connsiteY3" fmla="*/ 1642399 h 2879894"/>
                <a:gd name="connsiteX4" fmla="*/ 1006891 w 1619568"/>
                <a:gd name="connsiteY4" fmla="*/ 1162113 h 2879894"/>
                <a:gd name="connsiteX5" fmla="*/ 1619562 w 1619568"/>
                <a:gd name="connsiteY5" fmla="*/ 1166733 h 2879894"/>
                <a:gd name="connsiteX6" fmla="*/ 818727 w 1619568"/>
                <a:gd name="connsiteY6" fmla="*/ 25 h 2879894"/>
                <a:gd name="connsiteX7" fmla="*/ 37 w 1619568"/>
                <a:gd name="connsiteY7" fmla="*/ 1390780 h 2879894"/>
                <a:gd name="connsiteX0" fmla="*/ 37 w 1619562"/>
                <a:gd name="connsiteY0" fmla="*/ 1390783 h 2879897"/>
                <a:gd name="connsiteX1" fmla="*/ 789908 w 1619562"/>
                <a:gd name="connsiteY1" fmla="*/ 2879602 h 2879897"/>
                <a:gd name="connsiteX2" fmla="*/ 1573186 w 1619562"/>
                <a:gd name="connsiteY2" fmla="*/ 2115556 h 2879897"/>
                <a:gd name="connsiteX3" fmla="*/ 333327 w 1619562"/>
                <a:gd name="connsiteY3" fmla="*/ 1642402 h 2879897"/>
                <a:gd name="connsiteX4" fmla="*/ 1006891 w 1619562"/>
                <a:gd name="connsiteY4" fmla="*/ 1162116 h 2879897"/>
                <a:gd name="connsiteX5" fmla="*/ 1619562 w 1619562"/>
                <a:gd name="connsiteY5" fmla="*/ 1166736 h 2879897"/>
                <a:gd name="connsiteX6" fmla="*/ 818727 w 1619562"/>
                <a:gd name="connsiteY6" fmla="*/ 28 h 2879897"/>
                <a:gd name="connsiteX7" fmla="*/ 37 w 1619562"/>
                <a:gd name="connsiteY7" fmla="*/ 1390783 h 2879897"/>
                <a:gd name="connsiteX0" fmla="*/ 37 w 1619562"/>
                <a:gd name="connsiteY0" fmla="*/ 1390783 h 2879897"/>
                <a:gd name="connsiteX1" fmla="*/ 789908 w 1619562"/>
                <a:gd name="connsiteY1" fmla="*/ 2879602 h 2879897"/>
                <a:gd name="connsiteX2" fmla="*/ 1573186 w 1619562"/>
                <a:gd name="connsiteY2" fmla="*/ 2115556 h 2879897"/>
                <a:gd name="connsiteX3" fmla="*/ 333327 w 1619562"/>
                <a:gd name="connsiteY3" fmla="*/ 1642402 h 2879897"/>
                <a:gd name="connsiteX4" fmla="*/ 1006891 w 1619562"/>
                <a:gd name="connsiteY4" fmla="*/ 1162116 h 2879897"/>
                <a:gd name="connsiteX5" fmla="*/ 1619562 w 1619562"/>
                <a:gd name="connsiteY5" fmla="*/ 1166736 h 2879897"/>
                <a:gd name="connsiteX6" fmla="*/ 818727 w 1619562"/>
                <a:gd name="connsiteY6" fmla="*/ 28 h 2879897"/>
                <a:gd name="connsiteX7" fmla="*/ 37 w 1619562"/>
                <a:gd name="connsiteY7" fmla="*/ 1390783 h 2879897"/>
                <a:gd name="connsiteX0" fmla="*/ 1 w 1619526"/>
                <a:gd name="connsiteY0" fmla="*/ 1390783 h 2879897"/>
                <a:gd name="connsiteX1" fmla="*/ 789872 w 1619526"/>
                <a:gd name="connsiteY1" fmla="*/ 2879602 h 2879897"/>
                <a:gd name="connsiteX2" fmla="*/ 1573150 w 1619526"/>
                <a:gd name="connsiteY2" fmla="*/ 2115556 h 2879897"/>
                <a:gd name="connsiteX3" fmla="*/ 333291 w 1619526"/>
                <a:gd name="connsiteY3" fmla="*/ 1642402 h 2879897"/>
                <a:gd name="connsiteX4" fmla="*/ 1006855 w 1619526"/>
                <a:gd name="connsiteY4" fmla="*/ 1162116 h 2879897"/>
                <a:gd name="connsiteX5" fmla="*/ 1619526 w 1619526"/>
                <a:gd name="connsiteY5" fmla="*/ 1166736 h 2879897"/>
                <a:gd name="connsiteX6" fmla="*/ 818691 w 1619526"/>
                <a:gd name="connsiteY6" fmla="*/ 28 h 2879897"/>
                <a:gd name="connsiteX7" fmla="*/ 1 w 1619526"/>
                <a:gd name="connsiteY7" fmla="*/ 1390783 h 2879897"/>
                <a:gd name="connsiteX0" fmla="*/ 1 w 1619526"/>
                <a:gd name="connsiteY0" fmla="*/ 1390783 h 2879897"/>
                <a:gd name="connsiteX1" fmla="*/ 789872 w 1619526"/>
                <a:gd name="connsiteY1" fmla="*/ 2879602 h 2879897"/>
                <a:gd name="connsiteX2" fmla="*/ 1573150 w 1619526"/>
                <a:gd name="connsiteY2" fmla="*/ 2115556 h 2879897"/>
                <a:gd name="connsiteX3" fmla="*/ 333291 w 1619526"/>
                <a:gd name="connsiteY3" fmla="*/ 1642402 h 2879897"/>
                <a:gd name="connsiteX4" fmla="*/ 1006855 w 1619526"/>
                <a:gd name="connsiteY4" fmla="*/ 1162116 h 2879897"/>
                <a:gd name="connsiteX5" fmla="*/ 1619526 w 1619526"/>
                <a:gd name="connsiteY5" fmla="*/ 1166736 h 2879897"/>
                <a:gd name="connsiteX6" fmla="*/ 818691 w 1619526"/>
                <a:gd name="connsiteY6" fmla="*/ 28 h 2879897"/>
                <a:gd name="connsiteX7" fmla="*/ 1 w 1619526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9 w 1619534"/>
                <a:gd name="connsiteY0" fmla="*/ 1390783 h 2879734"/>
                <a:gd name="connsiteX1" fmla="*/ 789880 w 1619534"/>
                <a:gd name="connsiteY1" fmla="*/ 2879602 h 2879734"/>
                <a:gd name="connsiteX2" fmla="*/ 1573158 w 1619534"/>
                <a:gd name="connsiteY2" fmla="*/ 2115556 h 2879734"/>
                <a:gd name="connsiteX3" fmla="*/ 333299 w 1619534"/>
                <a:gd name="connsiteY3" fmla="*/ 1642402 h 2879734"/>
                <a:gd name="connsiteX4" fmla="*/ 1006863 w 1619534"/>
                <a:gd name="connsiteY4" fmla="*/ 1162116 h 2879734"/>
                <a:gd name="connsiteX5" fmla="*/ 1619534 w 1619534"/>
                <a:gd name="connsiteY5" fmla="*/ 1166736 h 2879734"/>
                <a:gd name="connsiteX6" fmla="*/ 818699 w 1619534"/>
                <a:gd name="connsiteY6" fmla="*/ 28 h 2879734"/>
                <a:gd name="connsiteX7" fmla="*/ 9 w 1619534"/>
                <a:gd name="connsiteY7" fmla="*/ 1390783 h 2879734"/>
                <a:gd name="connsiteX0" fmla="*/ 7 w 1619532"/>
                <a:gd name="connsiteY0" fmla="*/ 1390783 h 2895022"/>
                <a:gd name="connsiteX1" fmla="*/ 789878 w 1619532"/>
                <a:gd name="connsiteY1" fmla="*/ 2879602 h 2895022"/>
                <a:gd name="connsiteX2" fmla="*/ 1538599 w 1619532"/>
                <a:gd name="connsiteY2" fmla="*/ 2101604 h 2895022"/>
                <a:gd name="connsiteX3" fmla="*/ 333297 w 1619532"/>
                <a:gd name="connsiteY3" fmla="*/ 1642402 h 2895022"/>
                <a:gd name="connsiteX4" fmla="*/ 1006861 w 1619532"/>
                <a:gd name="connsiteY4" fmla="*/ 1162116 h 2895022"/>
                <a:gd name="connsiteX5" fmla="*/ 1619532 w 1619532"/>
                <a:gd name="connsiteY5" fmla="*/ 1166736 h 2895022"/>
                <a:gd name="connsiteX6" fmla="*/ 818697 w 1619532"/>
                <a:gd name="connsiteY6" fmla="*/ 28 h 2895022"/>
                <a:gd name="connsiteX7" fmla="*/ 7 w 1619532"/>
                <a:gd name="connsiteY7" fmla="*/ 1390783 h 2895022"/>
                <a:gd name="connsiteX0" fmla="*/ 9 w 1619534"/>
                <a:gd name="connsiteY0" fmla="*/ 1390783 h 2879608"/>
                <a:gd name="connsiteX1" fmla="*/ 789880 w 1619534"/>
                <a:gd name="connsiteY1" fmla="*/ 2879602 h 2879608"/>
                <a:gd name="connsiteX2" fmla="*/ 1538601 w 1619534"/>
                <a:gd name="connsiteY2" fmla="*/ 2101604 h 2879608"/>
                <a:gd name="connsiteX3" fmla="*/ 333299 w 1619534"/>
                <a:gd name="connsiteY3" fmla="*/ 1642402 h 2879608"/>
                <a:gd name="connsiteX4" fmla="*/ 1006863 w 1619534"/>
                <a:gd name="connsiteY4" fmla="*/ 1162116 h 2879608"/>
                <a:gd name="connsiteX5" fmla="*/ 1619534 w 1619534"/>
                <a:gd name="connsiteY5" fmla="*/ 1166736 h 2879608"/>
                <a:gd name="connsiteX6" fmla="*/ 818699 w 1619534"/>
                <a:gd name="connsiteY6" fmla="*/ 28 h 2879608"/>
                <a:gd name="connsiteX7" fmla="*/ 9 w 1619534"/>
                <a:gd name="connsiteY7" fmla="*/ 1390783 h 2879608"/>
                <a:gd name="connsiteX0" fmla="*/ 9 w 1619534"/>
                <a:gd name="connsiteY0" fmla="*/ 1390756 h 2879581"/>
                <a:gd name="connsiteX1" fmla="*/ 789880 w 1619534"/>
                <a:gd name="connsiteY1" fmla="*/ 2879575 h 2879581"/>
                <a:gd name="connsiteX2" fmla="*/ 1538601 w 1619534"/>
                <a:gd name="connsiteY2" fmla="*/ 2101577 h 2879581"/>
                <a:gd name="connsiteX3" fmla="*/ 333299 w 1619534"/>
                <a:gd name="connsiteY3" fmla="*/ 1642375 h 2879581"/>
                <a:gd name="connsiteX4" fmla="*/ 1006863 w 1619534"/>
                <a:gd name="connsiteY4" fmla="*/ 1162089 h 2879581"/>
                <a:gd name="connsiteX5" fmla="*/ 1619534 w 1619534"/>
                <a:gd name="connsiteY5" fmla="*/ 1166709 h 2879581"/>
                <a:gd name="connsiteX6" fmla="*/ 818699 w 1619534"/>
                <a:gd name="connsiteY6" fmla="*/ 1 h 2879581"/>
                <a:gd name="connsiteX7" fmla="*/ 9 w 1619534"/>
                <a:gd name="connsiteY7" fmla="*/ 1390756 h 2879581"/>
                <a:gd name="connsiteX0" fmla="*/ 1 w 1619526"/>
                <a:gd name="connsiteY0" fmla="*/ 1390756 h 2879581"/>
                <a:gd name="connsiteX1" fmla="*/ 789872 w 1619526"/>
                <a:gd name="connsiteY1" fmla="*/ 2879575 h 2879581"/>
                <a:gd name="connsiteX2" fmla="*/ 1538593 w 1619526"/>
                <a:gd name="connsiteY2" fmla="*/ 2101577 h 2879581"/>
                <a:gd name="connsiteX3" fmla="*/ 333291 w 1619526"/>
                <a:gd name="connsiteY3" fmla="*/ 1642375 h 2879581"/>
                <a:gd name="connsiteX4" fmla="*/ 1006855 w 1619526"/>
                <a:gd name="connsiteY4" fmla="*/ 1162089 h 2879581"/>
                <a:gd name="connsiteX5" fmla="*/ 1619526 w 1619526"/>
                <a:gd name="connsiteY5" fmla="*/ 1166709 h 2879581"/>
                <a:gd name="connsiteX6" fmla="*/ 818691 w 1619526"/>
                <a:gd name="connsiteY6" fmla="*/ 1 h 2879581"/>
                <a:gd name="connsiteX7" fmla="*/ 1 w 1619526"/>
                <a:gd name="connsiteY7" fmla="*/ 1390756 h 2879581"/>
                <a:gd name="connsiteX0" fmla="*/ 9 w 1619534"/>
                <a:gd name="connsiteY0" fmla="*/ 1390756 h 2879581"/>
                <a:gd name="connsiteX1" fmla="*/ 789880 w 1619534"/>
                <a:gd name="connsiteY1" fmla="*/ 2879575 h 2879581"/>
                <a:gd name="connsiteX2" fmla="*/ 1538601 w 1619534"/>
                <a:gd name="connsiteY2" fmla="*/ 2101577 h 2879581"/>
                <a:gd name="connsiteX3" fmla="*/ 333299 w 1619534"/>
                <a:gd name="connsiteY3" fmla="*/ 1642375 h 2879581"/>
                <a:gd name="connsiteX4" fmla="*/ 1006863 w 1619534"/>
                <a:gd name="connsiteY4" fmla="*/ 1162089 h 2879581"/>
                <a:gd name="connsiteX5" fmla="*/ 1619534 w 1619534"/>
                <a:gd name="connsiteY5" fmla="*/ 1166709 h 2879581"/>
                <a:gd name="connsiteX6" fmla="*/ 818699 w 1619534"/>
                <a:gd name="connsiteY6" fmla="*/ 1 h 2879581"/>
                <a:gd name="connsiteX7" fmla="*/ 9 w 1619534"/>
                <a:gd name="connsiteY7" fmla="*/ 1390756 h 2879581"/>
                <a:gd name="connsiteX0" fmla="*/ 7 w 1619532"/>
                <a:gd name="connsiteY0" fmla="*/ 1420628 h 2895944"/>
                <a:gd name="connsiteX1" fmla="*/ 789878 w 1619532"/>
                <a:gd name="connsiteY1" fmla="*/ 2881540 h 2895944"/>
                <a:gd name="connsiteX2" fmla="*/ 1538599 w 1619532"/>
                <a:gd name="connsiteY2" fmla="*/ 2103542 h 2895944"/>
                <a:gd name="connsiteX3" fmla="*/ 333297 w 1619532"/>
                <a:gd name="connsiteY3" fmla="*/ 1644340 h 2895944"/>
                <a:gd name="connsiteX4" fmla="*/ 1006861 w 1619532"/>
                <a:gd name="connsiteY4" fmla="*/ 1164054 h 2895944"/>
                <a:gd name="connsiteX5" fmla="*/ 1619532 w 1619532"/>
                <a:gd name="connsiteY5" fmla="*/ 1168674 h 2895944"/>
                <a:gd name="connsiteX6" fmla="*/ 818697 w 1619532"/>
                <a:gd name="connsiteY6" fmla="*/ 1966 h 2895944"/>
                <a:gd name="connsiteX7" fmla="*/ 7 w 1619532"/>
                <a:gd name="connsiteY7" fmla="*/ 1420628 h 2895944"/>
                <a:gd name="connsiteX0" fmla="*/ 7 w 1619532"/>
                <a:gd name="connsiteY0" fmla="*/ 1420628 h 2895944"/>
                <a:gd name="connsiteX1" fmla="*/ 789878 w 1619532"/>
                <a:gd name="connsiteY1" fmla="*/ 2881540 h 2895944"/>
                <a:gd name="connsiteX2" fmla="*/ 1538599 w 1619532"/>
                <a:gd name="connsiteY2" fmla="*/ 2103542 h 2895944"/>
                <a:gd name="connsiteX3" fmla="*/ 333297 w 1619532"/>
                <a:gd name="connsiteY3" fmla="*/ 1644340 h 2895944"/>
                <a:gd name="connsiteX4" fmla="*/ 1006861 w 1619532"/>
                <a:gd name="connsiteY4" fmla="*/ 1164054 h 2895944"/>
                <a:gd name="connsiteX5" fmla="*/ 1619532 w 1619532"/>
                <a:gd name="connsiteY5" fmla="*/ 1168674 h 2895944"/>
                <a:gd name="connsiteX6" fmla="*/ 818697 w 1619532"/>
                <a:gd name="connsiteY6" fmla="*/ 1966 h 2895944"/>
                <a:gd name="connsiteX7" fmla="*/ 7 w 1619532"/>
                <a:gd name="connsiteY7" fmla="*/ 1420628 h 2895944"/>
                <a:gd name="connsiteX0" fmla="*/ 7 w 1619532"/>
                <a:gd name="connsiteY0" fmla="*/ 1418691 h 2894007"/>
                <a:gd name="connsiteX1" fmla="*/ 789878 w 1619532"/>
                <a:gd name="connsiteY1" fmla="*/ 2879603 h 2894007"/>
                <a:gd name="connsiteX2" fmla="*/ 1538599 w 1619532"/>
                <a:gd name="connsiteY2" fmla="*/ 2101605 h 2894007"/>
                <a:gd name="connsiteX3" fmla="*/ 333297 w 1619532"/>
                <a:gd name="connsiteY3" fmla="*/ 1642403 h 2894007"/>
                <a:gd name="connsiteX4" fmla="*/ 1006861 w 1619532"/>
                <a:gd name="connsiteY4" fmla="*/ 1162117 h 2894007"/>
                <a:gd name="connsiteX5" fmla="*/ 1619532 w 1619532"/>
                <a:gd name="connsiteY5" fmla="*/ 1166737 h 2894007"/>
                <a:gd name="connsiteX6" fmla="*/ 818697 w 1619532"/>
                <a:gd name="connsiteY6" fmla="*/ 29 h 2894007"/>
                <a:gd name="connsiteX7" fmla="*/ 7 w 1619532"/>
                <a:gd name="connsiteY7" fmla="*/ 1418691 h 2894007"/>
                <a:gd name="connsiteX0" fmla="*/ 9 w 1619534"/>
                <a:gd name="connsiteY0" fmla="*/ 1418691 h 2879610"/>
                <a:gd name="connsiteX1" fmla="*/ 789880 w 1619534"/>
                <a:gd name="connsiteY1" fmla="*/ 2879603 h 2879610"/>
                <a:gd name="connsiteX2" fmla="*/ 1538601 w 1619534"/>
                <a:gd name="connsiteY2" fmla="*/ 2101605 h 2879610"/>
                <a:gd name="connsiteX3" fmla="*/ 333299 w 1619534"/>
                <a:gd name="connsiteY3" fmla="*/ 1642403 h 2879610"/>
                <a:gd name="connsiteX4" fmla="*/ 1006863 w 1619534"/>
                <a:gd name="connsiteY4" fmla="*/ 1162117 h 2879610"/>
                <a:gd name="connsiteX5" fmla="*/ 1619534 w 1619534"/>
                <a:gd name="connsiteY5" fmla="*/ 1166737 h 2879610"/>
                <a:gd name="connsiteX6" fmla="*/ 818699 w 1619534"/>
                <a:gd name="connsiteY6" fmla="*/ 29 h 2879610"/>
                <a:gd name="connsiteX7" fmla="*/ 9 w 1619534"/>
                <a:gd name="connsiteY7" fmla="*/ 1418691 h 2879610"/>
                <a:gd name="connsiteX0" fmla="*/ 9 w 1619534"/>
                <a:gd name="connsiteY0" fmla="*/ 1418691 h 2879612"/>
                <a:gd name="connsiteX1" fmla="*/ 789880 w 1619534"/>
                <a:gd name="connsiteY1" fmla="*/ 2879603 h 2879612"/>
                <a:gd name="connsiteX2" fmla="*/ 1538601 w 1619534"/>
                <a:gd name="connsiteY2" fmla="*/ 2101605 h 2879612"/>
                <a:gd name="connsiteX3" fmla="*/ 333299 w 1619534"/>
                <a:gd name="connsiteY3" fmla="*/ 1642403 h 2879612"/>
                <a:gd name="connsiteX4" fmla="*/ 1006863 w 1619534"/>
                <a:gd name="connsiteY4" fmla="*/ 1162117 h 2879612"/>
                <a:gd name="connsiteX5" fmla="*/ 1619534 w 1619534"/>
                <a:gd name="connsiteY5" fmla="*/ 1166737 h 2879612"/>
                <a:gd name="connsiteX6" fmla="*/ 818699 w 1619534"/>
                <a:gd name="connsiteY6" fmla="*/ 29 h 2879612"/>
                <a:gd name="connsiteX7" fmla="*/ 9 w 1619534"/>
                <a:gd name="connsiteY7" fmla="*/ 1418691 h 2879612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11"/>
                <a:gd name="connsiteX1" fmla="*/ 789880 w 1619534"/>
                <a:gd name="connsiteY1" fmla="*/ 2879603 h 2879611"/>
                <a:gd name="connsiteX2" fmla="*/ 1538601 w 1619534"/>
                <a:gd name="connsiteY2" fmla="*/ 2101605 h 2879611"/>
                <a:gd name="connsiteX3" fmla="*/ 333299 w 1619534"/>
                <a:gd name="connsiteY3" fmla="*/ 1642403 h 2879611"/>
                <a:gd name="connsiteX4" fmla="*/ 1006863 w 1619534"/>
                <a:gd name="connsiteY4" fmla="*/ 1162117 h 2879611"/>
                <a:gd name="connsiteX5" fmla="*/ 1619534 w 1619534"/>
                <a:gd name="connsiteY5" fmla="*/ 1166737 h 2879611"/>
                <a:gd name="connsiteX6" fmla="*/ 818699 w 1619534"/>
                <a:gd name="connsiteY6" fmla="*/ 29 h 2879611"/>
                <a:gd name="connsiteX7" fmla="*/ 9 w 1619534"/>
                <a:gd name="connsiteY7" fmla="*/ 1418691 h 2879611"/>
                <a:gd name="connsiteX0" fmla="*/ 9 w 1619534"/>
                <a:gd name="connsiteY0" fmla="*/ 1418691 h 2879611"/>
                <a:gd name="connsiteX1" fmla="*/ 789880 w 1619534"/>
                <a:gd name="connsiteY1" fmla="*/ 2879603 h 2879611"/>
                <a:gd name="connsiteX2" fmla="*/ 1538601 w 1619534"/>
                <a:gd name="connsiteY2" fmla="*/ 2101605 h 2879611"/>
                <a:gd name="connsiteX3" fmla="*/ 333299 w 1619534"/>
                <a:gd name="connsiteY3" fmla="*/ 1642403 h 2879611"/>
                <a:gd name="connsiteX4" fmla="*/ 1006863 w 1619534"/>
                <a:gd name="connsiteY4" fmla="*/ 1162117 h 2879611"/>
                <a:gd name="connsiteX5" fmla="*/ 1619534 w 1619534"/>
                <a:gd name="connsiteY5" fmla="*/ 1166737 h 2879611"/>
                <a:gd name="connsiteX6" fmla="*/ 818699 w 1619534"/>
                <a:gd name="connsiteY6" fmla="*/ 29 h 2879611"/>
                <a:gd name="connsiteX7" fmla="*/ 9 w 1619534"/>
                <a:gd name="connsiteY7" fmla="*/ 1418691 h 2879611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7 w 1619532"/>
                <a:gd name="connsiteY0" fmla="*/ 1418691 h 2895199"/>
                <a:gd name="connsiteX1" fmla="*/ 789878 w 1619532"/>
                <a:gd name="connsiteY1" fmla="*/ 2879603 h 2895199"/>
                <a:gd name="connsiteX2" fmla="*/ 1541257 w 1619532"/>
                <a:gd name="connsiteY2" fmla="*/ 2106255 h 2895199"/>
                <a:gd name="connsiteX3" fmla="*/ 333297 w 1619532"/>
                <a:gd name="connsiteY3" fmla="*/ 1642403 h 2895199"/>
                <a:gd name="connsiteX4" fmla="*/ 1006861 w 1619532"/>
                <a:gd name="connsiteY4" fmla="*/ 1162117 h 2895199"/>
                <a:gd name="connsiteX5" fmla="*/ 1619532 w 1619532"/>
                <a:gd name="connsiteY5" fmla="*/ 1166737 h 2895199"/>
                <a:gd name="connsiteX6" fmla="*/ 818697 w 1619532"/>
                <a:gd name="connsiteY6" fmla="*/ 29 h 2895199"/>
                <a:gd name="connsiteX7" fmla="*/ 7 w 1619532"/>
                <a:gd name="connsiteY7" fmla="*/ 1418691 h 2895199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800089 w 1619533"/>
                <a:gd name="connsiteY4" fmla="*/ 729376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19533" h="2879702">
                  <a:moveTo>
                    <a:pt x="8" y="1418691"/>
                  </a:moveTo>
                  <a:cubicBezTo>
                    <a:pt x="-2137" y="2233500"/>
                    <a:pt x="381484" y="2871985"/>
                    <a:pt x="789879" y="2879603"/>
                  </a:cubicBezTo>
                  <a:cubicBezTo>
                    <a:pt x="1198274" y="2887221"/>
                    <a:pt x="1461239" y="2451137"/>
                    <a:pt x="1541258" y="2106255"/>
                  </a:cubicBezTo>
                  <a:cubicBezTo>
                    <a:pt x="1098938" y="2871101"/>
                    <a:pt x="332198" y="2543562"/>
                    <a:pt x="333298" y="1642403"/>
                  </a:cubicBezTo>
                  <a:cubicBezTo>
                    <a:pt x="333947" y="1110598"/>
                    <a:pt x="553228" y="786263"/>
                    <a:pt x="773506" y="785189"/>
                  </a:cubicBezTo>
                  <a:cubicBezTo>
                    <a:pt x="899062" y="784577"/>
                    <a:pt x="1006836" y="909765"/>
                    <a:pt x="1006862" y="1162117"/>
                  </a:cubicBezTo>
                  <a:cubicBezTo>
                    <a:pt x="1006935" y="1867559"/>
                    <a:pt x="1620262" y="1897812"/>
                    <a:pt x="1619533" y="1166737"/>
                  </a:cubicBezTo>
                  <a:cubicBezTo>
                    <a:pt x="1618964" y="596316"/>
                    <a:pt x="1240138" y="-4754"/>
                    <a:pt x="818698" y="29"/>
                  </a:cubicBezTo>
                  <a:cubicBezTo>
                    <a:pt x="397258" y="4812"/>
                    <a:pt x="2153" y="603882"/>
                    <a:pt x="8" y="1418691"/>
                  </a:cubicBezTo>
                  <a:close/>
                </a:path>
              </a:pathLst>
            </a:custGeom>
            <a:solidFill>
              <a:srgbClr val="77AAFF"/>
            </a:solidFill>
            <a:ln w="12700" cap="rnd">
              <a:noFill/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9488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Bow Tie">
            <a:extLst>
              <a:ext uri="{FF2B5EF4-FFF2-40B4-BE49-F238E27FC236}">
                <a16:creationId xmlns:a16="http://schemas.microsoft.com/office/drawing/2014/main" id="{BC0C1574-7257-1382-8F9A-AAE73ACD1DE0}"/>
              </a:ext>
            </a:extLst>
          </p:cNvPr>
          <p:cNvGrpSpPr/>
          <p:nvPr/>
        </p:nvGrpSpPr>
        <p:grpSpPr>
          <a:xfrm>
            <a:off x="900000" y="2160000"/>
            <a:ext cx="5400000" cy="3960000"/>
            <a:chOff x="900000" y="2160000"/>
            <a:chExt cx="5400000" cy="3960000"/>
          </a:xfrm>
        </p:grpSpPr>
        <p:sp>
          <p:nvSpPr>
            <p:cNvPr id="31" name="Ribbon 3">
              <a:extLst>
                <a:ext uri="{FF2B5EF4-FFF2-40B4-BE49-F238E27FC236}">
                  <a16:creationId xmlns:a16="http://schemas.microsoft.com/office/drawing/2014/main" id="{9FA34B33-7C72-1227-CBE8-4DE0770224A3}"/>
                </a:ext>
              </a:extLst>
            </p:cNvPr>
            <p:cNvSpPr>
              <a:spLocks/>
            </p:cNvSpPr>
            <p:nvPr/>
          </p:nvSpPr>
          <p:spPr>
            <a:xfrm rot="18000000" flipH="1">
              <a:off x="2052000" y="4500000"/>
              <a:ext cx="1800000" cy="144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319368 w 1745262"/>
                <a:gd name="connsiteY0" fmla="*/ 0 h 1651462"/>
                <a:gd name="connsiteX1" fmla="*/ 0 w 1745262"/>
                <a:gd name="connsiteY1" fmla="*/ 561142 h 1651462"/>
                <a:gd name="connsiteX2" fmla="*/ 1234522 w 1745262"/>
                <a:gd name="connsiteY2" fmla="*/ 1583089 h 1651462"/>
                <a:gd name="connsiteX3" fmla="*/ 1319368 w 1745262"/>
                <a:gd name="connsiteY3" fmla="*/ 0 h 1651462"/>
                <a:gd name="connsiteX0" fmla="*/ 1319368 w 1773402"/>
                <a:gd name="connsiteY0" fmla="*/ 0 h 1870949"/>
                <a:gd name="connsiteX1" fmla="*/ 0 w 1773402"/>
                <a:gd name="connsiteY1" fmla="*/ 561142 h 1870949"/>
                <a:gd name="connsiteX2" fmla="*/ 1323076 w 1773402"/>
                <a:gd name="connsiteY2" fmla="*/ 1837325 h 1870949"/>
                <a:gd name="connsiteX3" fmla="*/ 1319368 w 1773402"/>
                <a:gd name="connsiteY3" fmla="*/ 0 h 1870949"/>
                <a:gd name="connsiteX0" fmla="*/ 1319368 w 1771487"/>
                <a:gd name="connsiteY0" fmla="*/ 0 h 1876195"/>
                <a:gd name="connsiteX1" fmla="*/ 0 w 1771487"/>
                <a:gd name="connsiteY1" fmla="*/ 561142 h 1876195"/>
                <a:gd name="connsiteX2" fmla="*/ 1317363 w 1771487"/>
                <a:gd name="connsiteY2" fmla="*/ 1843038 h 1876195"/>
                <a:gd name="connsiteX3" fmla="*/ 1319368 w 1771487"/>
                <a:gd name="connsiteY3" fmla="*/ 0 h 1876195"/>
                <a:gd name="connsiteX0" fmla="*/ 1319368 w 1771487"/>
                <a:gd name="connsiteY0" fmla="*/ 0 h 1878438"/>
                <a:gd name="connsiteX1" fmla="*/ 0 w 1771487"/>
                <a:gd name="connsiteY1" fmla="*/ 561142 h 1878438"/>
                <a:gd name="connsiteX2" fmla="*/ 1317363 w 1771487"/>
                <a:gd name="connsiteY2" fmla="*/ 1845478 h 1878438"/>
                <a:gd name="connsiteX3" fmla="*/ 1319368 w 1771487"/>
                <a:gd name="connsiteY3" fmla="*/ 0 h 1878438"/>
                <a:gd name="connsiteX0" fmla="*/ 1319368 w 1772303"/>
                <a:gd name="connsiteY0" fmla="*/ 0 h 1880684"/>
                <a:gd name="connsiteX1" fmla="*/ 0 w 1772303"/>
                <a:gd name="connsiteY1" fmla="*/ 561142 h 1880684"/>
                <a:gd name="connsiteX2" fmla="*/ 1319803 w 1772303"/>
                <a:gd name="connsiteY2" fmla="*/ 1847918 h 1880684"/>
                <a:gd name="connsiteX3" fmla="*/ 1319368 w 1772303"/>
                <a:gd name="connsiteY3" fmla="*/ 0 h 1880684"/>
                <a:gd name="connsiteX0" fmla="*/ 1319368 w 1769863"/>
                <a:gd name="connsiteY0" fmla="*/ 0 h 1505159"/>
                <a:gd name="connsiteX1" fmla="*/ 0 w 1769863"/>
                <a:gd name="connsiteY1" fmla="*/ 561142 h 1505159"/>
                <a:gd name="connsiteX2" fmla="*/ 1312483 w 1769863"/>
                <a:gd name="connsiteY2" fmla="*/ 1381878 h 1505159"/>
                <a:gd name="connsiteX3" fmla="*/ 1319368 w 1769863"/>
                <a:gd name="connsiteY3" fmla="*/ 0 h 1505159"/>
                <a:gd name="connsiteX0" fmla="*/ 1319368 w 1773122"/>
                <a:gd name="connsiteY0" fmla="*/ 0 h 1505159"/>
                <a:gd name="connsiteX1" fmla="*/ 0 w 1773122"/>
                <a:gd name="connsiteY1" fmla="*/ 561142 h 1505159"/>
                <a:gd name="connsiteX2" fmla="*/ 1322243 w 1773122"/>
                <a:gd name="connsiteY2" fmla="*/ 1381878 h 1505159"/>
                <a:gd name="connsiteX3" fmla="*/ 1319368 w 1773122"/>
                <a:gd name="connsiteY3" fmla="*/ 0 h 1505159"/>
                <a:gd name="connsiteX0" fmla="*/ 1319368 w 1772303"/>
                <a:gd name="connsiteY0" fmla="*/ 0 h 1508377"/>
                <a:gd name="connsiteX1" fmla="*/ 0 w 1772303"/>
                <a:gd name="connsiteY1" fmla="*/ 561142 h 1508377"/>
                <a:gd name="connsiteX2" fmla="*/ 1319803 w 1772303"/>
                <a:gd name="connsiteY2" fmla="*/ 1386758 h 1508377"/>
                <a:gd name="connsiteX3" fmla="*/ 1319368 w 1772303"/>
                <a:gd name="connsiteY3" fmla="*/ 0 h 1508377"/>
                <a:gd name="connsiteX0" fmla="*/ 1319368 w 1772303"/>
                <a:gd name="connsiteY0" fmla="*/ 0 h 1506766"/>
                <a:gd name="connsiteX1" fmla="*/ 0 w 1772303"/>
                <a:gd name="connsiteY1" fmla="*/ 561142 h 1506766"/>
                <a:gd name="connsiteX2" fmla="*/ 1319803 w 1772303"/>
                <a:gd name="connsiteY2" fmla="*/ 1384318 h 1506766"/>
                <a:gd name="connsiteX3" fmla="*/ 1319368 w 1772303"/>
                <a:gd name="connsiteY3" fmla="*/ 0 h 1506766"/>
                <a:gd name="connsiteX0" fmla="*/ 1379739 w 1822116"/>
                <a:gd name="connsiteY0" fmla="*/ 0 h 1559000"/>
                <a:gd name="connsiteX1" fmla="*/ 0 w 1822116"/>
                <a:gd name="connsiteY1" fmla="*/ 697983 h 1559000"/>
                <a:gd name="connsiteX2" fmla="*/ 1380174 w 1822116"/>
                <a:gd name="connsiteY2" fmla="*/ 1384318 h 1559000"/>
                <a:gd name="connsiteX3" fmla="*/ 1379739 w 1822116"/>
                <a:gd name="connsiteY3" fmla="*/ 0 h 1559000"/>
                <a:gd name="connsiteX0" fmla="*/ 1379739 w 1822116"/>
                <a:gd name="connsiteY0" fmla="*/ 0 h 1402731"/>
                <a:gd name="connsiteX1" fmla="*/ 0 w 1822116"/>
                <a:gd name="connsiteY1" fmla="*/ 697983 h 1402731"/>
                <a:gd name="connsiteX2" fmla="*/ 1380174 w 1822116"/>
                <a:gd name="connsiteY2" fmla="*/ 1384318 h 1402731"/>
                <a:gd name="connsiteX3" fmla="*/ 1379739 w 1822116"/>
                <a:gd name="connsiteY3" fmla="*/ 0 h 1402731"/>
                <a:gd name="connsiteX0" fmla="*/ 1461917 w 1904294"/>
                <a:gd name="connsiteY0" fmla="*/ 0 h 1399797"/>
                <a:gd name="connsiteX1" fmla="*/ 82178 w 1904294"/>
                <a:gd name="connsiteY1" fmla="*/ 697983 h 1399797"/>
                <a:gd name="connsiteX2" fmla="*/ 1462352 w 1904294"/>
                <a:gd name="connsiteY2" fmla="*/ 1384318 h 1399797"/>
                <a:gd name="connsiteX3" fmla="*/ 1461917 w 1904294"/>
                <a:gd name="connsiteY3" fmla="*/ 0 h 1399797"/>
                <a:gd name="connsiteX0" fmla="*/ 1379746 w 1822123"/>
                <a:gd name="connsiteY0" fmla="*/ 0 h 1399888"/>
                <a:gd name="connsiteX1" fmla="*/ 7 w 1822123"/>
                <a:gd name="connsiteY1" fmla="*/ 697983 h 1399888"/>
                <a:gd name="connsiteX2" fmla="*/ 1380181 w 1822123"/>
                <a:gd name="connsiteY2" fmla="*/ 1384318 h 1399888"/>
                <a:gd name="connsiteX3" fmla="*/ 1379746 w 1822123"/>
                <a:gd name="connsiteY3" fmla="*/ 0 h 1399888"/>
                <a:gd name="connsiteX0" fmla="*/ 1381757 w 1824224"/>
                <a:gd name="connsiteY0" fmla="*/ 0 h 1399521"/>
                <a:gd name="connsiteX1" fmla="*/ 6 w 1824224"/>
                <a:gd name="connsiteY1" fmla="*/ 691946 h 1399521"/>
                <a:gd name="connsiteX2" fmla="*/ 1382192 w 1824224"/>
                <a:gd name="connsiteY2" fmla="*/ 1384318 h 1399521"/>
                <a:gd name="connsiteX3" fmla="*/ 1381757 w 1824224"/>
                <a:gd name="connsiteY3" fmla="*/ 0 h 1399521"/>
                <a:gd name="connsiteX0" fmla="*/ 1381752 w 1824219"/>
                <a:gd name="connsiteY0" fmla="*/ 0 h 1399433"/>
                <a:gd name="connsiteX1" fmla="*/ 1 w 1824219"/>
                <a:gd name="connsiteY1" fmla="*/ 691946 h 1399433"/>
                <a:gd name="connsiteX2" fmla="*/ 1382187 w 1824219"/>
                <a:gd name="connsiteY2" fmla="*/ 1384318 h 1399433"/>
                <a:gd name="connsiteX3" fmla="*/ 1381752 w 1824219"/>
                <a:gd name="connsiteY3" fmla="*/ 0 h 1399433"/>
                <a:gd name="connsiteX0" fmla="*/ 1381752 w 1647554"/>
                <a:gd name="connsiteY0" fmla="*/ 24447 h 1423880"/>
                <a:gd name="connsiteX1" fmla="*/ 1 w 1647554"/>
                <a:gd name="connsiteY1" fmla="*/ 716393 h 1423880"/>
                <a:gd name="connsiteX2" fmla="*/ 1382187 w 1647554"/>
                <a:gd name="connsiteY2" fmla="*/ 1408765 h 1423880"/>
                <a:gd name="connsiteX3" fmla="*/ 1381752 w 1647554"/>
                <a:gd name="connsiteY3" fmla="*/ 24447 h 1423880"/>
                <a:gd name="connsiteX0" fmla="*/ 1381752 w 1548789"/>
                <a:gd name="connsiteY0" fmla="*/ 20848 h 1420281"/>
                <a:gd name="connsiteX1" fmla="*/ 1 w 1548789"/>
                <a:gd name="connsiteY1" fmla="*/ 712794 h 1420281"/>
                <a:gd name="connsiteX2" fmla="*/ 1382187 w 1548789"/>
                <a:gd name="connsiteY2" fmla="*/ 1405166 h 1420281"/>
                <a:gd name="connsiteX3" fmla="*/ 1381752 w 1548789"/>
                <a:gd name="connsiteY3" fmla="*/ 20848 h 1420281"/>
                <a:gd name="connsiteX0" fmla="*/ 1381752 w 1548049"/>
                <a:gd name="connsiteY0" fmla="*/ 20352 h 1419785"/>
                <a:gd name="connsiteX1" fmla="*/ 1 w 1548049"/>
                <a:gd name="connsiteY1" fmla="*/ 712298 h 1419785"/>
                <a:gd name="connsiteX2" fmla="*/ 1382187 w 1548049"/>
                <a:gd name="connsiteY2" fmla="*/ 1404670 h 1419785"/>
                <a:gd name="connsiteX3" fmla="*/ 1381752 w 1548049"/>
                <a:gd name="connsiteY3" fmla="*/ 20352 h 1419785"/>
                <a:gd name="connsiteX0" fmla="*/ 1381752 w 1548049"/>
                <a:gd name="connsiteY0" fmla="*/ 20352 h 1419785"/>
                <a:gd name="connsiteX1" fmla="*/ 1 w 1548049"/>
                <a:gd name="connsiteY1" fmla="*/ 712298 h 1419785"/>
                <a:gd name="connsiteX2" fmla="*/ 1382187 w 1548049"/>
                <a:gd name="connsiteY2" fmla="*/ 1404670 h 1419785"/>
                <a:gd name="connsiteX3" fmla="*/ 1381752 w 1548049"/>
                <a:gd name="connsiteY3" fmla="*/ 20352 h 1419785"/>
                <a:gd name="connsiteX0" fmla="*/ 1381752 w 1538926"/>
                <a:gd name="connsiteY0" fmla="*/ 20352 h 1423991"/>
                <a:gd name="connsiteX1" fmla="*/ 1 w 1538926"/>
                <a:gd name="connsiteY1" fmla="*/ 712298 h 1423991"/>
                <a:gd name="connsiteX2" fmla="*/ 1382187 w 1538926"/>
                <a:gd name="connsiteY2" fmla="*/ 1404670 h 1423991"/>
                <a:gd name="connsiteX3" fmla="*/ 1381752 w 1538926"/>
                <a:gd name="connsiteY3" fmla="*/ 20352 h 1423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8926" h="1423991">
                  <a:moveTo>
                    <a:pt x="1381752" y="20352"/>
                  </a:moveTo>
                  <a:cubicBezTo>
                    <a:pt x="1169362" y="-117263"/>
                    <a:pt x="1093" y="479636"/>
                    <a:pt x="1" y="712298"/>
                  </a:cubicBezTo>
                  <a:cubicBezTo>
                    <a:pt x="-1091" y="944960"/>
                    <a:pt x="1176043" y="1538106"/>
                    <a:pt x="1382187" y="1404670"/>
                  </a:cubicBezTo>
                  <a:cubicBezTo>
                    <a:pt x="1588331" y="1271234"/>
                    <a:pt x="1594142" y="157967"/>
                    <a:pt x="1381752" y="20352"/>
                  </a:cubicBezTo>
                  <a:close/>
                </a:path>
              </a:pathLst>
            </a:custGeom>
            <a:solidFill>
              <a:srgbClr val="778DE8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ibbon 4">
              <a:extLst>
                <a:ext uri="{FF2B5EF4-FFF2-40B4-BE49-F238E27FC236}">
                  <a16:creationId xmlns:a16="http://schemas.microsoft.com/office/drawing/2014/main" id="{1ECD26B6-686F-C829-7EBB-7DCC64C5F59F}"/>
                </a:ext>
              </a:extLst>
            </p:cNvPr>
            <p:cNvSpPr>
              <a:spLocks/>
            </p:cNvSpPr>
            <p:nvPr/>
          </p:nvSpPr>
          <p:spPr>
            <a:xfrm rot="3600000">
              <a:off x="3348000" y="4500000"/>
              <a:ext cx="1800000" cy="144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319368 w 1745262"/>
                <a:gd name="connsiteY0" fmla="*/ 0 h 1651462"/>
                <a:gd name="connsiteX1" fmla="*/ 0 w 1745262"/>
                <a:gd name="connsiteY1" fmla="*/ 561142 h 1651462"/>
                <a:gd name="connsiteX2" fmla="*/ 1234522 w 1745262"/>
                <a:gd name="connsiteY2" fmla="*/ 1583089 h 1651462"/>
                <a:gd name="connsiteX3" fmla="*/ 1319368 w 1745262"/>
                <a:gd name="connsiteY3" fmla="*/ 0 h 1651462"/>
                <a:gd name="connsiteX0" fmla="*/ 1319368 w 1773402"/>
                <a:gd name="connsiteY0" fmla="*/ 0 h 1870949"/>
                <a:gd name="connsiteX1" fmla="*/ 0 w 1773402"/>
                <a:gd name="connsiteY1" fmla="*/ 561142 h 1870949"/>
                <a:gd name="connsiteX2" fmla="*/ 1323076 w 1773402"/>
                <a:gd name="connsiteY2" fmla="*/ 1837325 h 1870949"/>
                <a:gd name="connsiteX3" fmla="*/ 1319368 w 1773402"/>
                <a:gd name="connsiteY3" fmla="*/ 0 h 1870949"/>
                <a:gd name="connsiteX0" fmla="*/ 1319368 w 1771487"/>
                <a:gd name="connsiteY0" fmla="*/ 0 h 1876195"/>
                <a:gd name="connsiteX1" fmla="*/ 0 w 1771487"/>
                <a:gd name="connsiteY1" fmla="*/ 561142 h 1876195"/>
                <a:gd name="connsiteX2" fmla="*/ 1317363 w 1771487"/>
                <a:gd name="connsiteY2" fmla="*/ 1843038 h 1876195"/>
                <a:gd name="connsiteX3" fmla="*/ 1319368 w 1771487"/>
                <a:gd name="connsiteY3" fmla="*/ 0 h 1876195"/>
                <a:gd name="connsiteX0" fmla="*/ 1319368 w 1771487"/>
                <a:gd name="connsiteY0" fmla="*/ 0 h 1878438"/>
                <a:gd name="connsiteX1" fmla="*/ 0 w 1771487"/>
                <a:gd name="connsiteY1" fmla="*/ 561142 h 1878438"/>
                <a:gd name="connsiteX2" fmla="*/ 1317363 w 1771487"/>
                <a:gd name="connsiteY2" fmla="*/ 1845478 h 1878438"/>
                <a:gd name="connsiteX3" fmla="*/ 1319368 w 1771487"/>
                <a:gd name="connsiteY3" fmla="*/ 0 h 1878438"/>
                <a:gd name="connsiteX0" fmla="*/ 1319368 w 1772303"/>
                <a:gd name="connsiteY0" fmla="*/ 0 h 1880684"/>
                <a:gd name="connsiteX1" fmla="*/ 0 w 1772303"/>
                <a:gd name="connsiteY1" fmla="*/ 561142 h 1880684"/>
                <a:gd name="connsiteX2" fmla="*/ 1319803 w 1772303"/>
                <a:gd name="connsiteY2" fmla="*/ 1847918 h 1880684"/>
                <a:gd name="connsiteX3" fmla="*/ 1319368 w 1772303"/>
                <a:gd name="connsiteY3" fmla="*/ 0 h 1880684"/>
                <a:gd name="connsiteX0" fmla="*/ 1319368 w 1769863"/>
                <a:gd name="connsiteY0" fmla="*/ 0 h 1505159"/>
                <a:gd name="connsiteX1" fmla="*/ 0 w 1769863"/>
                <a:gd name="connsiteY1" fmla="*/ 561142 h 1505159"/>
                <a:gd name="connsiteX2" fmla="*/ 1312483 w 1769863"/>
                <a:gd name="connsiteY2" fmla="*/ 1381878 h 1505159"/>
                <a:gd name="connsiteX3" fmla="*/ 1319368 w 1769863"/>
                <a:gd name="connsiteY3" fmla="*/ 0 h 1505159"/>
                <a:gd name="connsiteX0" fmla="*/ 1319368 w 1773122"/>
                <a:gd name="connsiteY0" fmla="*/ 0 h 1505159"/>
                <a:gd name="connsiteX1" fmla="*/ 0 w 1773122"/>
                <a:gd name="connsiteY1" fmla="*/ 561142 h 1505159"/>
                <a:gd name="connsiteX2" fmla="*/ 1322243 w 1773122"/>
                <a:gd name="connsiteY2" fmla="*/ 1381878 h 1505159"/>
                <a:gd name="connsiteX3" fmla="*/ 1319368 w 1773122"/>
                <a:gd name="connsiteY3" fmla="*/ 0 h 1505159"/>
                <a:gd name="connsiteX0" fmla="*/ 1319368 w 1772303"/>
                <a:gd name="connsiteY0" fmla="*/ 0 h 1508377"/>
                <a:gd name="connsiteX1" fmla="*/ 0 w 1772303"/>
                <a:gd name="connsiteY1" fmla="*/ 561142 h 1508377"/>
                <a:gd name="connsiteX2" fmla="*/ 1319803 w 1772303"/>
                <a:gd name="connsiteY2" fmla="*/ 1386758 h 1508377"/>
                <a:gd name="connsiteX3" fmla="*/ 1319368 w 1772303"/>
                <a:gd name="connsiteY3" fmla="*/ 0 h 1508377"/>
                <a:gd name="connsiteX0" fmla="*/ 1319368 w 1772303"/>
                <a:gd name="connsiteY0" fmla="*/ 0 h 1506766"/>
                <a:gd name="connsiteX1" fmla="*/ 0 w 1772303"/>
                <a:gd name="connsiteY1" fmla="*/ 561142 h 1506766"/>
                <a:gd name="connsiteX2" fmla="*/ 1319803 w 1772303"/>
                <a:gd name="connsiteY2" fmla="*/ 1384318 h 1506766"/>
                <a:gd name="connsiteX3" fmla="*/ 1319368 w 1772303"/>
                <a:gd name="connsiteY3" fmla="*/ 0 h 1506766"/>
                <a:gd name="connsiteX0" fmla="*/ 1379739 w 1822116"/>
                <a:gd name="connsiteY0" fmla="*/ 0 h 1559000"/>
                <a:gd name="connsiteX1" fmla="*/ 0 w 1822116"/>
                <a:gd name="connsiteY1" fmla="*/ 697983 h 1559000"/>
                <a:gd name="connsiteX2" fmla="*/ 1380174 w 1822116"/>
                <a:gd name="connsiteY2" fmla="*/ 1384318 h 1559000"/>
                <a:gd name="connsiteX3" fmla="*/ 1379739 w 1822116"/>
                <a:gd name="connsiteY3" fmla="*/ 0 h 1559000"/>
                <a:gd name="connsiteX0" fmla="*/ 1379739 w 1822116"/>
                <a:gd name="connsiteY0" fmla="*/ 0 h 1402731"/>
                <a:gd name="connsiteX1" fmla="*/ 0 w 1822116"/>
                <a:gd name="connsiteY1" fmla="*/ 697983 h 1402731"/>
                <a:gd name="connsiteX2" fmla="*/ 1380174 w 1822116"/>
                <a:gd name="connsiteY2" fmla="*/ 1384318 h 1402731"/>
                <a:gd name="connsiteX3" fmla="*/ 1379739 w 1822116"/>
                <a:gd name="connsiteY3" fmla="*/ 0 h 1402731"/>
                <a:gd name="connsiteX0" fmla="*/ 1461917 w 1904294"/>
                <a:gd name="connsiteY0" fmla="*/ 0 h 1399797"/>
                <a:gd name="connsiteX1" fmla="*/ 82178 w 1904294"/>
                <a:gd name="connsiteY1" fmla="*/ 697983 h 1399797"/>
                <a:gd name="connsiteX2" fmla="*/ 1462352 w 1904294"/>
                <a:gd name="connsiteY2" fmla="*/ 1384318 h 1399797"/>
                <a:gd name="connsiteX3" fmla="*/ 1461917 w 1904294"/>
                <a:gd name="connsiteY3" fmla="*/ 0 h 1399797"/>
                <a:gd name="connsiteX0" fmla="*/ 1379746 w 1822123"/>
                <a:gd name="connsiteY0" fmla="*/ 0 h 1399888"/>
                <a:gd name="connsiteX1" fmla="*/ 7 w 1822123"/>
                <a:gd name="connsiteY1" fmla="*/ 697983 h 1399888"/>
                <a:gd name="connsiteX2" fmla="*/ 1380181 w 1822123"/>
                <a:gd name="connsiteY2" fmla="*/ 1384318 h 1399888"/>
                <a:gd name="connsiteX3" fmla="*/ 1379746 w 1822123"/>
                <a:gd name="connsiteY3" fmla="*/ 0 h 1399888"/>
                <a:gd name="connsiteX0" fmla="*/ 1381757 w 1824224"/>
                <a:gd name="connsiteY0" fmla="*/ 0 h 1399521"/>
                <a:gd name="connsiteX1" fmla="*/ 6 w 1824224"/>
                <a:gd name="connsiteY1" fmla="*/ 691946 h 1399521"/>
                <a:gd name="connsiteX2" fmla="*/ 1382192 w 1824224"/>
                <a:gd name="connsiteY2" fmla="*/ 1384318 h 1399521"/>
                <a:gd name="connsiteX3" fmla="*/ 1381757 w 1824224"/>
                <a:gd name="connsiteY3" fmla="*/ 0 h 1399521"/>
                <a:gd name="connsiteX0" fmla="*/ 1381752 w 1824219"/>
                <a:gd name="connsiteY0" fmla="*/ 0 h 1399433"/>
                <a:gd name="connsiteX1" fmla="*/ 1 w 1824219"/>
                <a:gd name="connsiteY1" fmla="*/ 691946 h 1399433"/>
                <a:gd name="connsiteX2" fmla="*/ 1382187 w 1824219"/>
                <a:gd name="connsiteY2" fmla="*/ 1384318 h 1399433"/>
                <a:gd name="connsiteX3" fmla="*/ 1381752 w 1824219"/>
                <a:gd name="connsiteY3" fmla="*/ 0 h 1399433"/>
                <a:gd name="connsiteX0" fmla="*/ 1381752 w 1647554"/>
                <a:gd name="connsiteY0" fmla="*/ 24447 h 1423880"/>
                <a:gd name="connsiteX1" fmla="*/ 1 w 1647554"/>
                <a:gd name="connsiteY1" fmla="*/ 716393 h 1423880"/>
                <a:gd name="connsiteX2" fmla="*/ 1382187 w 1647554"/>
                <a:gd name="connsiteY2" fmla="*/ 1408765 h 1423880"/>
                <a:gd name="connsiteX3" fmla="*/ 1381752 w 1647554"/>
                <a:gd name="connsiteY3" fmla="*/ 24447 h 1423880"/>
                <a:gd name="connsiteX0" fmla="*/ 1381752 w 1548789"/>
                <a:gd name="connsiteY0" fmla="*/ 20848 h 1420281"/>
                <a:gd name="connsiteX1" fmla="*/ 1 w 1548789"/>
                <a:gd name="connsiteY1" fmla="*/ 712794 h 1420281"/>
                <a:gd name="connsiteX2" fmla="*/ 1382187 w 1548789"/>
                <a:gd name="connsiteY2" fmla="*/ 1405166 h 1420281"/>
                <a:gd name="connsiteX3" fmla="*/ 1381752 w 1548789"/>
                <a:gd name="connsiteY3" fmla="*/ 20848 h 1420281"/>
                <a:gd name="connsiteX0" fmla="*/ 1381752 w 1548049"/>
                <a:gd name="connsiteY0" fmla="*/ 20352 h 1419785"/>
                <a:gd name="connsiteX1" fmla="*/ 1 w 1548049"/>
                <a:gd name="connsiteY1" fmla="*/ 712298 h 1419785"/>
                <a:gd name="connsiteX2" fmla="*/ 1382187 w 1548049"/>
                <a:gd name="connsiteY2" fmla="*/ 1404670 h 1419785"/>
                <a:gd name="connsiteX3" fmla="*/ 1381752 w 1548049"/>
                <a:gd name="connsiteY3" fmla="*/ 20352 h 1419785"/>
                <a:gd name="connsiteX0" fmla="*/ 1381752 w 1548049"/>
                <a:gd name="connsiteY0" fmla="*/ 20352 h 1419785"/>
                <a:gd name="connsiteX1" fmla="*/ 1 w 1548049"/>
                <a:gd name="connsiteY1" fmla="*/ 712298 h 1419785"/>
                <a:gd name="connsiteX2" fmla="*/ 1382187 w 1548049"/>
                <a:gd name="connsiteY2" fmla="*/ 1404670 h 1419785"/>
                <a:gd name="connsiteX3" fmla="*/ 1381752 w 1548049"/>
                <a:gd name="connsiteY3" fmla="*/ 20352 h 1419785"/>
                <a:gd name="connsiteX0" fmla="*/ 1381752 w 1538926"/>
                <a:gd name="connsiteY0" fmla="*/ 20352 h 1423991"/>
                <a:gd name="connsiteX1" fmla="*/ 1 w 1538926"/>
                <a:gd name="connsiteY1" fmla="*/ 712298 h 1423991"/>
                <a:gd name="connsiteX2" fmla="*/ 1382187 w 1538926"/>
                <a:gd name="connsiteY2" fmla="*/ 1404670 h 1423991"/>
                <a:gd name="connsiteX3" fmla="*/ 1381752 w 1538926"/>
                <a:gd name="connsiteY3" fmla="*/ 20352 h 1423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8926" h="1423991">
                  <a:moveTo>
                    <a:pt x="1381752" y="20352"/>
                  </a:moveTo>
                  <a:cubicBezTo>
                    <a:pt x="1169362" y="-117263"/>
                    <a:pt x="1093" y="479636"/>
                    <a:pt x="1" y="712298"/>
                  </a:cubicBezTo>
                  <a:cubicBezTo>
                    <a:pt x="-1091" y="944960"/>
                    <a:pt x="1176043" y="1538106"/>
                    <a:pt x="1382187" y="1404670"/>
                  </a:cubicBezTo>
                  <a:cubicBezTo>
                    <a:pt x="1588331" y="1271234"/>
                    <a:pt x="1594142" y="157967"/>
                    <a:pt x="1381752" y="20352"/>
                  </a:cubicBezTo>
                  <a:close/>
                </a:path>
              </a:pathLst>
            </a:custGeom>
            <a:solidFill>
              <a:srgbClr val="778DE8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bbon 1">
              <a:extLst>
                <a:ext uri="{FF2B5EF4-FFF2-40B4-BE49-F238E27FC236}">
                  <a16:creationId xmlns:a16="http://schemas.microsoft.com/office/drawing/2014/main" id="{4634A9B5-AD13-37A4-13D8-1C1BC6B02EDF}"/>
                </a:ext>
              </a:extLst>
            </p:cNvPr>
            <p:cNvSpPr>
              <a:spLocks/>
            </p:cNvSpPr>
            <p:nvPr/>
          </p:nvSpPr>
          <p:spPr>
            <a:xfrm flipH="1">
              <a:off x="900000" y="2160000"/>
              <a:ext cx="2700000" cy="288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319368 w 1745262"/>
                <a:gd name="connsiteY0" fmla="*/ 0 h 1651462"/>
                <a:gd name="connsiteX1" fmla="*/ 0 w 1745262"/>
                <a:gd name="connsiteY1" fmla="*/ 561142 h 1651462"/>
                <a:gd name="connsiteX2" fmla="*/ 1234522 w 1745262"/>
                <a:gd name="connsiteY2" fmla="*/ 1583089 h 1651462"/>
                <a:gd name="connsiteX3" fmla="*/ 1319368 w 1745262"/>
                <a:gd name="connsiteY3" fmla="*/ 0 h 1651462"/>
                <a:gd name="connsiteX0" fmla="*/ 1319368 w 1773402"/>
                <a:gd name="connsiteY0" fmla="*/ 0 h 1870949"/>
                <a:gd name="connsiteX1" fmla="*/ 0 w 1773402"/>
                <a:gd name="connsiteY1" fmla="*/ 561142 h 1870949"/>
                <a:gd name="connsiteX2" fmla="*/ 1323076 w 1773402"/>
                <a:gd name="connsiteY2" fmla="*/ 1837325 h 1870949"/>
                <a:gd name="connsiteX3" fmla="*/ 1319368 w 1773402"/>
                <a:gd name="connsiteY3" fmla="*/ 0 h 1870949"/>
                <a:gd name="connsiteX0" fmla="*/ 1319368 w 1771487"/>
                <a:gd name="connsiteY0" fmla="*/ 0 h 1876195"/>
                <a:gd name="connsiteX1" fmla="*/ 0 w 1771487"/>
                <a:gd name="connsiteY1" fmla="*/ 561142 h 1876195"/>
                <a:gd name="connsiteX2" fmla="*/ 1317363 w 1771487"/>
                <a:gd name="connsiteY2" fmla="*/ 1843038 h 1876195"/>
                <a:gd name="connsiteX3" fmla="*/ 1319368 w 1771487"/>
                <a:gd name="connsiteY3" fmla="*/ 0 h 1876195"/>
                <a:gd name="connsiteX0" fmla="*/ 1319368 w 1771487"/>
                <a:gd name="connsiteY0" fmla="*/ 0 h 1878438"/>
                <a:gd name="connsiteX1" fmla="*/ 0 w 1771487"/>
                <a:gd name="connsiteY1" fmla="*/ 561142 h 1878438"/>
                <a:gd name="connsiteX2" fmla="*/ 1317363 w 1771487"/>
                <a:gd name="connsiteY2" fmla="*/ 1845478 h 1878438"/>
                <a:gd name="connsiteX3" fmla="*/ 1319368 w 1771487"/>
                <a:gd name="connsiteY3" fmla="*/ 0 h 1878438"/>
                <a:gd name="connsiteX0" fmla="*/ 1319368 w 1772303"/>
                <a:gd name="connsiteY0" fmla="*/ 0 h 1880684"/>
                <a:gd name="connsiteX1" fmla="*/ 0 w 1772303"/>
                <a:gd name="connsiteY1" fmla="*/ 561142 h 1880684"/>
                <a:gd name="connsiteX2" fmla="*/ 1319803 w 1772303"/>
                <a:gd name="connsiteY2" fmla="*/ 1847918 h 1880684"/>
                <a:gd name="connsiteX3" fmla="*/ 1319368 w 1772303"/>
                <a:gd name="connsiteY3" fmla="*/ 0 h 1880684"/>
                <a:gd name="connsiteX0" fmla="*/ 1319368 w 1769863"/>
                <a:gd name="connsiteY0" fmla="*/ 0 h 1505159"/>
                <a:gd name="connsiteX1" fmla="*/ 0 w 1769863"/>
                <a:gd name="connsiteY1" fmla="*/ 561142 h 1505159"/>
                <a:gd name="connsiteX2" fmla="*/ 1312483 w 1769863"/>
                <a:gd name="connsiteY2" fmla="*/ 1381878 h 1505159"/>
                <a:gd name="connsiteX3" fmla="*/ 1319368 w 1769863"/>
                <a:gd name="connsiteY3" fmla="*/ 0 h 1505159"/>
                <a:gd name="connsiteX0" fmla="*/ 1319368 w 1773122"/>
                <a:gd name="connsiteY0" fmla="*/ 0 h 1505159"/>
                <a:gd name="connsiteX1" fmla="*/ 0 w 1773122"/>
                <a:gd name="connsiteY1" fmla="*/ 561142 h 1505159"/>
                <a:gd name="connsiteX2" fmla="*/ 1322243 w 1773122"/>
                <a:gd name="connsiteY2" fmla="*/ 1381878 h 1505159"/>
                <a:gd name="connsiteX3" fmla="*/ 1319368 w 1773122"/>
                <a:gd name="connsiteY3" fmla="*/ 0 h 1505159"/>
                <a:gd name="connsiteX0" fmla="*/ 1319368 w 1772303"/>
                <a:gd name="connsiteY0" fmla="*/ 0 h 1508377"/>
                <a:gd name="connsiteX1" fmla="*/ 0 w 1772303"/>
                <a:gd name="connsiteY1" fmla="*/ 561142 h 1508377"/>
                <a:gd name="connsiteX2" fmla="*/ 1319803 w 1772303"/>
                <a:gd name="connsiteY2" fmla="*/ 1386758 h 1508377"/>
                <a:gd name="connsiteX3" fmla="*/ 1319368 w 1772303"/>
                <a:gd name="connsiteY3" fmla="*/ 0 h 1508377"/>
                <a:gd name="connsiteX0" fmla="*/ 1319368 w 1772303"/>
                <a:gd name="connsiteY0" fmla="*/ 0 h 1506766"/>
                <a:gd name="connsiteX1" fmla="*/ 0 w 1772303"/>
                <a:gd name="connsiteY1" fmla="*/ 561142 h 1506766"/>
                <a:gd name="connsiteX2" fmla="*/ 1319803 w 1772303"/>
                <a:gd name="connsiteY2" fmla="*/ 1384318 h 1506766"/>
                <a:gd name="connsiteX3" fmla="*/ 1319368 w 1772303"/>
                <a:gd name="connsiteY3" fmla="*/ 0 h 1506766"/>
                <a:gd name="connsiteX0" fmla="*/ 1379739 w 1822116"/>
                <a:gd name="connsiteY0" fmla="*/ 0 h 1559000"/>
                <a:gd name="connsiteX1" fmla="*/ 0 w 1822116"/>
                <a:gd name="connsiteY1" fmla="*/ 697983 h 1559000"/>
                <a:gd name="connsiteX2" fmla="*/ 1380174 w 1822116"/>
                <a:gd name="connsiteY2" fmla="*/ 1384318 h 1559000"/>
                <a:gd name="connsiteX3" fmla="*/ 1379739 w 1822116"/>
                <a:gd name="connsiteY3" fmla="*/ 0 h 1559000"/>
                <a:gd name="connsiteX0" fmla="*/ 1379739 w 1822116"/>
                <a:gd name="connsiteY0" fmla="*/ 0 h 1402731"/>
                <a:gd name="connsiteX1" fmla="*/ 0 w 1822116"/>
                <a:gd name="connsiteY1" fmla="*/ 697983 h 1402731"/>
                <a:gd name="connsiteX2" fmla="*/ 1380174 w 1822116"/>
                <a:gd name="connsiteY2" fmla="*/ 1384318 h 1402731"/>
                <a:gd name="connsiteX3" fmla="*/ 1379739 w 1822116"/>
                <a:gd name="connsiteY3" fmla="*/ 0 h 1402731"/>
                <a:gd name="connsiteX0" fmla="*/ 1461917 w 1904294"/>
                <a:gd name="connsiteY0" fmla="*/ 0 h 1399797"/>
                <a:gd name="connsiteX1" fmla="*/ 82178 w 1904294"/>
                <a:gd name="connsiteY1" fmla="*/ 697983 h 1399797"/>
                <a:gd name="connsiteX2" fmla="*/ 1462352 w 1904294"/>
                <a:gd name="connsiteY2" fmla="*/ 1384318 h 1399797"/>
                <a:gd name="connsiteX3" fmla="*/ 1461917 w 1904294"/>
                <a:gd name="connsiteY3" fmla="*/ 0 h 1399797"/>
                <a:gd name="connsiteX0" fmla="*/ 1379746 w 1822123"/>
                <a:gd name="connsiteY0" fmla="*/ 0 h 1399888"/>
                <a:gd name="connsiteX1" fmla="*/ 7 w 1822123"/>
                <a:gd name="connsiteY1" fmla="*/ 697983 h 1399888"/>
                <a:gd name="connsiteX2" fmla="*/ 1380181 w 1822123"/>
                <a:gd name="connsiteY2" fmla="*/ 1384318 h 1399888"/>
                <a:gd name="connsiteX3" fmla="*/ 1379746 w 1822123"/>
                <a:gd name="connsiteY3" fmla="*/ 0 h 1399888"/>
                <a:gd name="connsiteX0" fmla="*/ 1381757 w 1824224"/>
                <a:gd name="connsiteY0" fmla="*/ 0 h 1399521"/>
                <a:gd name="connsiteX1" fmla="*/ 6 w 1824224"/>
                <a:gd name="connsiteY1" fmla="*/ 691946 h 1399521"/>
                <a:gd name="connsiteX2" fmla="*/ 1382192 w 1824224"/>
                <a:gd name="connsiteY2" fmla="*/ 1384318 h 1399521"/>
                <a:gd name="connsiteX3" fmla="*/ 1381757 w 1824224"/>
                <a:gd name="connsiteY3" fmla="*/ 0 h 1399521"/>
                <a:gd name="connsiteX0" fmla="*/ 1381752 w 1824219"/>
                <a:gd name="connsiteY0" fmla="*/ 0 h 1399433"/>
                <a:gd name="connsiteX1" fmla="*/ 1 w 1824219"/>
                <a:gd name="connsiteY1" fmla="*/ 691946 h 1399433"/>
                <a:gd name="connsiteX2" fmla="*/ 1382187 w 1824219"/>
                <a:gd name="connsiteY2" fmla="*/ 1384318 h 1399433"/>
                <a:gd name="connsiteX3" fmla="*/ 1381752 w 1824219"/>
                <a:gd name="connsiteY3" fmla="*/ 0 h 1399433"/>
                <a:gd name="connsiteX0" fmla="*/ 1381752 w 1647554"/>
                <a:gd name="connsiteY0" fmla="*/ 24447 h 1423880"/>
                <a:gd name="connsiteX1" fmla="*/ 1 w 1647554"/>
                <a:gd name="connsiteY1" fmla="*/ 716393 h 1423880"/>
                <a:gd name="connsiteX2" fmla="*/ 1382187 w 1647554"/>
                <a:gd name="connsiteY2" fmla="*/ 1408765 h 1423880"/>
                <a:gd name="connsiteX3" fmla="*/ 1381752 w 1647554"/>
                <a:gd name="connsiteY3" fmla="*/ 24447 h 1423880"/>
                <a:gd name="connsiteX0" fmla="*/ 1381752 w 1548789"/>
                <a:gd name="connsiteY0" fmla="*/ 20848 h 1420281"/>
                <a:gd name="connsiteX1" fmla="*/ 1 w 1548789"/>
                <a:gd name="connsiteY1" fmla="*/ 712794 h 1420281"/>
                <a:gd name="connsiteX2" fmla="*/ 1382187 w 1548789"/>
                <a:gd name="connsiteY2" fmla="*/ 1405166 h 1420281"/>
                <a:gd name="connsiteX3" fmla="*/ 1381752 w 1548789"/>
                <a:gd name="connsiteY3" fmla="*/ 20848 h 1420281"/>
                <a:gd name="connsiteX0" fmla="*/ 1381752 w 1548049"/>
                <a:gd name="connsiteY0" fmla="*/ 20352 h 1419785"/>
                <a:gd name="connsiteX1" fmla="*/ 1 w 1548049"/>
                <a:gd name="connsiteY1" fmla="*/ 712298 h 1419785"/>
                <a:gd name="connsiteX2" fmla="*/ 1382187 w 1548049"/>
                <a:gd name="connsiteY2" fmla="*/ 1404670 h 1419785"/>
                <a:gd name="connsiteX3" fmla="*/ 1381752 w 1548049"/>
                <a:gd name="connsiteY3" fmla="*/ 20352 h 1419785"/>
                <a:gd name="connsiteX0" fmla="*/ 1381752 w 1548049"/>
                <a:gd name="connsiteY0" fmla="*/ 20352 h 1419785"/>
                <a:gd name="connsiteX1" fmla="*/ 1 w 1548049"/>
                <a:gd name="connsiteY1" fmla="*/ 712298 h 1419785"/>
                <a:gd name="connsiteX2" fmla="*/ 1382187 w 1548049"/>
                <a:gd name="connsiteY2" fmla="*/ 1404670 h 1419785"/>
                <a:gd name="connsiteX3" fmla="*/ 1381752 w 1548049"/>
                <a:gd name="connsiteY3" fmla="*/ 20352 h 1419785"/>
                <a:gd name="connsiteX0" fmla="*/ 1381752 w 1538926"/>
                <a:gd name="connsiteY0" fmla="*/ 20352 h 1423991"/>
                <a:gd name="connsiteX1" fmla="*/ 1 w 1538926"/>
                <a:gd name="connsiteY1" fmla="*/ 712298 h 1423991"/>
                <a:gd name="connsiteX2" fmla="*/ 1382187 w 1538926"/>
                <a:gd name="connsiteY2" fmla="*/ 1404670 h 1423991"/>
                <a:gd name="connsiteX3" fmla="*/ 1381752 w 1538926"/>
                <a:gd name="connsiteY3" fmla="*/ 20352 h 1423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8926" h="1423991">
                  <a:moveTo>
                    <a:pt x="1381752" y="20352"/>
                  </a:moveTo>
                  <a:cubicBezTo>
                    <a:pt x="1169362" y="-117263"/>
                    <a:pt x="1093" y="479636"/>
                    <a:pt x="1" y="712298"/>
                  </a:cubicBezTo>
                  <a:cubicBezTo>
                    <a:pt x="-1091" y="944960"/>
                    <a:pt x="1176043" y="1538106"/>
                    <a:pt x="1382187" y="1404670"/>
                  </a:cubicBezTo>
                  <a:cubicBezTo>
                    <a:pt x="1588331" y="1271234"/>
                    <a:pt x="1594142" y="157967"/>
                    <a:pt x="1381752" y="20352"/>
                  </a:cubicBezTo>
                  <a:close/>
                </a:path>
              </a:pathLst>
            </a:custGeom>
            <a:solidFill>
              <a:srgbClr val="778DE8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ibbon 2">
              <a:extLst>
                <a:ext uri="{FF2B5EF4-FFF2-40B4-BE49-F238E27FC236}">
                  <a16:creationId xmlns:a16="http://schemas.microsoft.com/office/drawing/2014/main" id="{51EB2FB8-E344-184B-CD73-1C44AF3E3734}"/>
                </a:ext>
              </a:extLst>
            </p:cNvPr>
            <p:cNvSpPr>
              <a:spLocks/>
            </p:cNvSpPr>
            <p:nvPr/>
          </p:nvSpPr>
          <p:spPr>
            <a:xfrm>
              <a:off x="3600000" y="2160000"/>
              <a:ext cx="2700000" cy="288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319368 w 1745262"/>
                <a:gd name="connsiteY0" fmla="*/ 0 h 1651462"/>
                <a:gd name="connsiteX1" fmla="*/ 0 w 1745262"/>
                <a:gd name="connsiteY1" fmla="*/ 561142 h 1651462"/>
                <a:gd name="connsiteX2" fmla="*/ 1234522 w 1745262"/>
                <a:gd name="connsiteY2" fmla="*/ 1583089 h 1651462"/>
                <a:gd name="connsiteX3" fmla="*/ 1319368 w 1745262"/>
                <a:gd name="connsiteY3" fmla="*/ 0 h 1651462"/>
                <a:gd name="connsiteX0" fmla="*/ 1319368 w 1773402"/>
                <a:gd name="connsiteY0" fmla="*/ 0 h 1870949"/>
                <a:gd name="connsiteX1" fmla="*/ 0 w 1773402"/>
                <a:gd name="connsiteY1" fmla="*/ 561142 h 1870949"/>
                <a:gd name="connsiteX2" fmla="*/ 1323076 w 1773402"/>
                <a:gd name="connsiteY2" fmla="*/ 1837325 h 1870949"/>
                <a:gd name="connsiteX3" fmla="*/ 1319368 w 1773402"/>
                <a:gd name="connsiteY3" fmla="*/ 0 h 1870949"/>
                <a:gd name="connsiteX0" fmla="*/ 1319368 w 1771487"/>
                <a:gd name="connsiteY0" fmla="*/ 0 h 1876195"/>
                <a:gd name="connsiteX1" fmla="*/ 0 w 1771487"/>
                <a:gd name="connsiteY1" fmla="*/ 561142 h 1876195"/>
                <a:gd name="connsiteX2" fmla="*/ 1317363 w 1771487"/>
                <a:gd name="connsiteY2" fmla="*/ 1843038 h 1876195"/>
                <a:gd name="connsiteX3" fmla="*/ 1319368 w 1771487"/>
                <a:gd name="connsiteY3" fmla="*/ 0 h 1876195"/>
                <a:gd name="connsiteX0" fmla="*/ 1319368 w 1771487"/>
                <a:gd name="connsiteY0" fmla="*/ 0 h 1878438"/>
                <a:gd name="connsiteX1" fmla="*/ 0 w 1771487"/>
                <a:gd name="connsiteY1" fmla="*/ 561142 h 1878438"/>
                <a:gd name="connsiteX2" fmla="*/ 1317363 w 1771487"/>
                <a:gd name="connsiteY2" fmla="*/ 1845478 h 1878438"/>
                <a:gd name="connsiteX3" fmla="*/ 1319368 w 1771487"/>
                <a:gd name="connsiteY3" fmla="*/ 0 h 1878438"/>
                <a:gd name="connsiteX0" fmla="*/ 1319368 w 1772303"/>
                <a:gd name="connsiteY0" fmla="*/ 0 h 1880684"/>
                <a:gd name="connsiteX1" fmla="*/ 0 w 1772303"/>
                <a:gd name="connsiteY1" fmla="*/ 561142 h 1880684"/>
                <a:gd name="connsiteX2" fmla="*/ 1319803 w 1772303"/>
                <a:gd name="connsiteY2" fmla="*/ 1847918 h 1880684"/>
                <a:gd name="connsiteX3" fmla="*/ 1319368 w 1772303"/>
                <a:gd name="connsiteY3" fmla="*/ 0 h 1880684"/>
                <a:gd name="connsiteX0" fmla="*/ 1319368 w 1769863"/>
                <a:gd name="connsiteY0" fmla="*/ 0 h 1505159"/>
                <a:gd name="connsiteX1" fmla="*/ 0 w 1769863"/>
                <a:gd name="connsiteY1" fmla="*/ 561142 h 1505159"/>
                <a:gd name="connsiteX2" fmla="*/ 1312483 w 1769863"/>
                <a:gd name="connsiteY2" fmla="*/ 1381878 h 1505159"/>
                <a:gd name="connsiteX3" fmla="*/ 1319368 w 1769863"/>
                <a:gd name="connsiteY3" fmla="*/ 0 h 1505159"/>
                <a:gd name="connsiteX0" fmla="*/ 1319368 w 1773122"/>
                <a:gd name="connsiteY0" fmla="*/ 0 h 1505159"/>
                <a:gd name="connsiteX1" fmla="*/ 0 w 1773122"/>
                <a:gd name="connsiteY1" fmla="*/ 561142 h 1505159"/>
                <a:gd name="connsiteX2" fmla="*/ 1322243 w 1773122"/>
                <a:gd name="connsiteY2" fmla="*/ 1381878 h 1505159"/>
                <a:gd name="connsiteX3" fmla="*/ 1319368 w 1773122"/>
                <a:gd name="connsiteY3" fmla="*/ 0 h 1505159"/>
                <a:gd name="connsiteX0" fmla="*/ 1319368 w 1772303"/>
                <a:gd name="connsiteY0" fmla="*/ 0 h 1508377"/>
                <a:gd name="connsiteX1" fmla="*/ 0 w 1772303"/>
                <a:gd name="connsiteY1" fmla="*/ 561142 h 1508377"/>
                <a:gd name="connsiteX2" fmla="*/ 1319803 w 1772303"/>
                <a:gd name="connsiteY2" fmla="*/ 1386758 h 1508377"/>
                <a:gd name="connsiteX3" fmla="*/ 1319368 w 1772303"/>
                <a:gd name="connsiteY3" fmla="*/ 0 h 1508377"/>
                <a:gd name="connsiteX0" fmla="*/ 1319368 w 1772303"/>
                <a:gd name="connsiteY0" fmla="*/ 0 h 1506766"/>
                <a:gd name="connsiteX1" fmla="*/ 0 w 1772303"/>
                <a:gd name="connsiteY1" fmla="*/ 561142 h 1506766"/>
                <a:gd name="connsiteX2" fmla="*/ 1319803 w 1772303"/>
                <a:gd name="connsiteY2" fmla="*/ 1384318 h 1506766"/>
                <a:gd name="connsiteX3" fmla="*/ 1319368 w 1772303"/>
                <a:gd name="connsiteY3" fmla="*/ 0 h 1506766"/>
                <a:gd name="connsiteX0" fmla="*/ 1379739 w 1822116"/>
                <a:gd name="connsiteY0" fmla="*/ 0 h 1559000"/>
                <a:gd name="connsiteX1" fmla="*/ 0 w 1822116"/>
                <a:gd name="connsiteY1" fmla="*/ 697983 h 1559000"/>
                <a:gd name="connsiteX2" fmla="*/ 1380174 w 1822116"/>
                <a:gd name="connsiteY2" fmla="*/ 1384318 h 1559000"/>
                <a:gd name="connsiteX3" fmla="*/ 1379739 w 1822116"/>
                <a:gd name="connsiteY3" fmla="*/ 0 h 1559000"/>
                <a:gd name="connsiteX0" fmla="*/ 1379739 w 1822116"/>
                <a:gd name="connsiteY0" fmla="*/ 0 h 1402731"/>
                <a:gd name="connsiteX1" fmla="*/ 0 w 1822116"/>
                <a:gd name="connsiteY1" fmla="*/ 697983 h 1402731"/>
                <a:gd name="connsiteX2" fmla="*/ 1380174 w 1822116"/>
                <a:gd name="connsiteY2" fmla="*/ 1384318 h 1402731"/>
                <a:gd name="connsiteX3" fmla="*/ 1379739 w 1822116"/>
                <a:gd name="connsiteY3" fmla="*/ 0 h 1402731"/>
                <a:gd name="connsiteX0" fmla="*/ 1461917 w 1904294"/>
                <a:gd name="connsiteY0" fmla="*/ 0 h 1399797"/>
                <a:gd name="connsiteX1" fmla="*/ 82178 w 1904294"/>
                <a:gd name="connsiteY1" fmla="*/ 697983 h 1399797"/>
                <a:gd name="connsiteX2" fmla="*/ 1462352 w 1904294"/>
                <a:gd name="connsiteY2" fmla="*/ 1384318 h 1399797"/>
                <a:gd name="connsiteX3" fmla="*/ 1461917 w 1904294"/>
                <a:gd name="connsiteY3" fmla="*/ 0 h 1399797"/>
                <a:gd name="connsiteX0" fmla="*/ 1379746 w 1822123"/>
                <a:gd name="connsiteY0" fmla="*/ 0 h 1399888"/>
                <a:gd name="connsiteX1" fmla="*/ 7 w 1822123"/>
                <a:gd name="connsiteY1" fmla="*/ 697983 h 1399888"/>
                <a:gd name="connsiteX2" fmla="*/ 1380181 w 1822123"/>
                <a:gd name="connsiteY2" fmla="*/ 1384318 h 1399888"/>
                <a:gd name="connsiteX3" fmla="*/ 1379746 w 1822123"/>
                <a:gd name="connsiteY3" fmla="*/ 0 h 1399888"/>
                <a:gd name="connsiteX0" fmla="*/ 1381757 w 1824224"/>
                <a:gd name="connsiteY0" fmla="*/ 0 h 1399521"/>
                <a:gd name="connsiteX1" fmla="*/ 6 w 1824224"/>
                <a:gd name="connsiteY1" fmla="*/ 691946 h 1399521"/>
                <a:gd name="connsiteX2" fmla="*/ 1382192 w 1824224"/>
                <a:gd name="connsiteY2" fmla="*/ 1384318 h 1399521"/>
                <a:gd name="connsiteX3" fmla="*/ 1381757 w 1824224"/>
                <a:gd name="connsiteY3" fmla="*/ 0 h 1399521"/>
                <a:gd name="connsiteX0" fmla="*/ 1381752 w 1824219"/>
                <a:gd name="connsiteY0" fmla="*/ 0 h 1399433"/>
                <a:gd name="connsiteX1" fmla="*/ 1 w 1824219"/>
                <a:gd name="connsiteY1" fmla="*/ 691946 h 1399433"/>
                <a:gd name="connsiteX2" fmla="*/ 1382187 w 1824219"/>
                <a:gd name="connsiteY2" fmla="*/ 1384318 h 1399433"/>
                <a:gd name="connsiteX3" fmla="*/ 1381752 w 1824219"/>
                <a:gd name="connsiteY3" fmla="*/ 0 h 1399433"/>
                <a:gd name="connsiteX0" fmla="*/ 1381752 w 1647554"/>
                <a:gd name="connsiteY0" fmla="*/ 24447 h 1423880"/>
                <a:gd name="connsiteX1" fmla="*/ 1 w 1647554"/>
                <a:gd name="connsiteY1" fmla="*/ 716393 h 1423880"/>
                <a:gd name="connsiteX2" fmla="*/ 1382187 w 1647554"/>
                <a:gd name="connsiteY2" fmla="*/ 1408765 h 1423880"/>
                <a:gd name="connsiteX3" fmla="*/ 1381752 w 1647554"/>
                <a:gd name="connsiteY3" fmla="*/ 24447 h 1423880"/>
                <a:gd name="connsiteX0" fmla="*/ 1381752 w 1548789"/>
                <a:gd name="connsiteY0" fmla="*/ 20848 h 1420281"/>
                <a:gd name="connsiteX1" fmla="*/ 1 w 1548789"/>
                <a:gd name="connsiteY1" fmla="*/ 712794 h 1420281"/>
                <a:gd name="connsiteX2" fmla="*/ 1382187 w 1548789"/>
                <a:gd name="connsiteY2" fmla="*/ 1405166 h 1420281"/>
                <a:gd name="connsiteX3" fmla="*/ 1381752 w 1548789"/>
                <a:gd name="connsiteY3" fmla="*/ 20848 h 1420281"/>
                <a:gd name="connsiteX0" fmla="*/ 1381752 w 1548049"/>
                <a:gd name="connsiteY0" fmla="*/ 20352 h 1419785"/>
                <a:gd name="connsiteX1" fmla="*/ 1 w 1548049"/>
                <a:gd name="connsiteY1" fmla="*/ 712298 h 1419785"/>
                <a:gd name="connsiteX2" fmla="*/ 1382187 w 1548049"/>
                <a:gd name="connsiteY2" fmla="*/ 1404670 h 1419785"/>
                <a:gd name="connsiteX3" fmla="*/ 1381752 w 1548049"/>
                <a:gd name="connsiteY3" fmla="*/ 20352 h 1419785"/>
                <a:gd name="connsiteX0" fmla="*/ 1381752 w 1548049"/>
                <a:gd name="connsiteY0" fmla="*/ 20352 h 1419785"/>
                <a:gd name="connsiteX1" fmla="*/ 1 w 1548049"/>
                <a:gd name="connsiteY1" fmla="*/ 712298 h 1419785"/>
                <a:gd name="connsiteX2" fmla="*/ 1382187 w 1548049"/>
                <a:gd name="connsiteY2" fmla="*/ 1404670 h 1419785"/>
                <a:gd name="connsiteX3" fmla="*/ 1381752 w 1548049"/>
                <a:gd name="connsiteY3" fmla="*/ 20352 h 1419785"/>
                <a:gd name="connsiteX0" fmla="*/ 1381752 w 1538926"/>
                <a:gd name="connsiteY0" fmla="*/ 20352 h 1423991"/>
                <a:gd name="connsiteX1" fmla="*/ 1 w 1538926"/>
                <a:gd name="connsiteY1" fmla="*/ 712298 h 1423991"/>
                <a:gd name="connsiteX2" fmla="*/ 1382187 w 1538926"/>
                <a:gd name="connsiteY2" fmla="*/ 1404670 h 1423991"/>
                <a:gd name="connsiteX3" fmla="*/ 1381752 w 1538926"/>
                <a:gd name="connsiteY3" fmla="*/ 20352 h 1423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8926" h="1423991">
                  <a:moveTo>
                    <a:pt x="1381752" y="20352"/>
                  </a:moveTo>
                  <a:cubicBezTo>
                    <a:pt x="1169362" y="-117263"/>
                    <a:pt x="1093" y="479636"/>
                    <a:pt x="1" y="712298"/>
                  </a:cubicBezTo>
                  <a:cubicBezTo>
                    <a:pt x="-1091" y="944960"/>
                    <a:pt x="1176043" y="1538106"/>
                    <a:pt x="1382187" y="1404670"/>
                  </a:cubicBezTo>
                  <a:cubicBezTo>
                    <a:pt x="1588331" y="1271234"/>
                    <a:pt x="1594142" y="157967"/>
                    <a:pt x="1381752" y="20352"/>
                  </a:cubicBezTo>
                  <a:close/>
                </a:path>
              </a:pathLst>
            </a:custGeom>
            <a:solidFill>
              <a:srgbClr val="778DE8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">
              <a:extLst>
                <a:ext uri="{FF2B5EF4-FFF2-40B4-BE49-F238E27FC236}">
                  <a16:creationId xmlns:a16="http://schemas.microsoft.com/office/drawing/2014/main" id="{14E20BDD-12E2-F25C-39A5-5C35D40E8E2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68000" y="2268000"/>
              <a:ext cx="2664000" cy="2664000"/>
            </a:xfrm>
            <a:prstGeom prst="ellipse">
              <a:avLst/>
            </a:prstGeom>
            <a:solidFill>
              <a:srgbClr val="4060E0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Hydro Spinner">
            <a:extLst>
              <a:ext uri="{FF2B5EF4-FFF2-40B4-BE49-F238E27FC236}">
                <a16:creationId xmlns:a16="http://schemas.microsoft.com/office/drawing/2014/main" id="{4AA05D4F-6AC2-45BC-70EB-F9A0695BFBAB}"/>
              </a:ext>
            </a:extLst>
          </p:cNvPr>
          <p:cNvGrpSpPr>
            <a:grpSpLocks noChangeAspect="1"/>
          </p:cNvGrpSpPr>
          <p:nvPr/>
        </p:nvGrpSpPr>
        <p:grpSpPr>
          <a:xfrm>
            <a:off x="2699996" y="2700000"/>
            <a:ext cx="1800000" cy="1800061"/>
            <a:chOff x="5171942" y="3689634"/>
            <a:chExt cx="1800000" cy="1800061"/>
          </a:xfrm>
        </p:grpSpPr>
        <p:sp>
          <p:nvSpPr>
            <p:cNvPr id="28" name="Hydro Spinner Bg">
              <a:extLst>
                <a:ext uri="{FF2B5EF4-FFF2-40B4-BE49-F238E27FC236}">
                  <a16:creationId xmlns:a16="http://schemas.microsoft.com/office/drawing/2014/main" id="{E64705EE-0A58-CCBD-503B-84B7C78AAB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1942" y="3689634"/>
              <a:ext cx="1800000" cy="1800000"/>
            </a:xfrm>
            <a:prstGeom prst="ellipse">
              <a:avLst/>
            </a:prstGeom>
            <a:solidFill>
              <a:srgbClr val="FFC000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Hydro Spinner Fg">
              <a:extLst>
                <a:ext uri="{FF2B5EF4-FFF2-40B4-BE49-F238E27FC236}">
                  <a16:creationId xmlns:a16="http://schemas.microsoft.com/office/drawing/2014/main" id="{29D8D6CF-2455-E7CF-5FEA-66604B4CA5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2403" y="3689695"/>
              <a:ext cx="1771236" cy="1800000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0 w 2015711"/>
                <a:gd name="connsiteY0" fmla="*/ 0 h 2966628"/>
                <a:gd name="connsiteX1" fmla="*/ 724 w 2015711"/>
                <a:gd name="connsiteY1" fmla="*/ 1881646 h 2966628"/>
                <a:gd name="connsiteX2" fmla="*/ 1235246 w 2015711"/>
                <a:gd name="connsiteY2" fmla="*/ 2903593 h 2966628"/>
                <a:gd name="connsiteX3" fmla="*/ 1674261 w 2015711"/>
                <a:gd name="connsiteY3" fmla="*/ 1247113 h 2966628"/>
                <a:gd name="connsiteX4" fmla="*/ 0 w 2015711"/>
                <a:gd name="connsiteY4" fmla="*/ 0 h 2966628"/>
                <a:gd name="connsiteX0" fmla="*/ 0 w 1968054"/>
                <a:gd name="connsiteY0" fmla="*/ 0 h 2340194"/>
                <a:gd name="connsiteX1" fmla="*/ 724 w 1968054"/>
                <a:gd name="connsiteY1" fmla="*/ 1881646 h 2340194"/>
                <a:gd name="connsiteX2" fmla="*/ 958071 w 1968054"/>
                <a:gd name="connsiteY2" fmla="*/ 1325685 h 2340194"/>
                <a:gd name="connsiteX3" fmla="*/ 1674261 w 1968054"/>
                <a:gd name="connsiteY3" fmla="*/ 1247113 h 2340194"/>
                <a:gd name="connsiteX4" fmla="*/ 0 w 1968054"/>
                <a:gd name="connsiteY4" fmla="*/ 0 h 2340194"/>
                <a:gd name="connsiteX0" fmla="*/ 0 w 1962489"/>
                <a:gd name="connsiteY0" fmla="*/ 0 h 3562371"/>
                <a:gd name="connsiteX1" fmla="*/ 253261 w 1962489"/>
                <a:gd name="connsiteY1" fmla="*/ 3244623 h 3562371"/>
                <a:gd name="connsiteX2" fmla="*/ 958071 w 1962489"/>
                <a:gd name="connsiteY2" fmla="*/ 1325685 h 3562371"/>
                <a:gd name="connsiteX3" fmla="*/ 1674261 w 1962489"/>
                <a:gd name="connsiteY3" fmla="*/ 1247113 h 3562371"/>
                <a:gd name="connsiteX4" fmla="*/ 0 w 1962489"/>
                <a:gd name="connsiteY4" fmla="*/ 0 h 3562371"/>
                <a:gd name="connsiteX0" fmla="*/ 0 w 1947090"/>
                <a:gd name="connsiteY0" fmla="*/ 126348 h 2315258"/>
                <a:gd name="connsiteX1" fmla="*/ 237862 w 1947090"/>
                <a:gd name="connsiteY1" fmla="*/ 1997510 h 2315258"/>
                <a:gd name="connsiteX2" fmla="*/ 942672 w 1947090"/>
                <a:gd name="connsiteY2" fmla="*/ 78572 h 2315258"/>
                <a:gd name="connsiteX3" fmla="*/ 1658862 w 1947090"/>
                <a:gd name="connsiteY3" fmla="*/ 0 h 2315258"/>
                <a:gd name="connsiteX4" fmla="*/ 0 w 1947090"/>
                <a:gd name="connsiteY4" fmla="*/ 126348 h 2315258"/>
                <a:gd name="connsiteX0" fmla="*/ 0 w 1947090"/>
                <a:gd name="connsiteY0" fmla="*/ 653527 h 2842437"/>
                <a:gd name="connsiteX1" fmla="*/ 237862 w 1947090"/>
                <a:gd name="connsiteY1" fmla="*/ 2524689 h 2842437"/>
                <a:gd name="connsiteX2" fmla="*/ 942672 w 1947090"/>
                <a:gd name="connsiteY2" fmla="*/ 605751 h 2842437"/>
                <a:gd name="connsiteX3" fmla="*/ 1658862 w 1947090"/>
                <a:gd name="connsiteY3" fmla="*/ 527179 h 2842437"/>
                <a:gd name="connsiteX4" fmla="*/ 0 w 1947090"/>
                <a:gd name="connsiteY4" fmla="*/ 653527 h 2842437"/>
                <a:gd name="connsiteX0" fmla="*/ 0 w 1928894"/>
                <a:gd name="connsiteY0" fmla="*/ 653527 h 2795277"/>
                <a:gd name="connsiteX1" fmla="*/ 237862 w 1928894"/>
                <a:gd name="connsiteY1" fmla="*/ 2524689 h 2795277"/>
                <a:gd name="connsiteX2" fmla="*/ 942672 w 1928894"/>
                <a:gd name="connsiteY2" fmla="*/ 605751 h 2795277"/>
                <a:gd name="connsiteX3" fmla="*/ 1658862 w 1928894"/>
                <a:gd name="connsiteY3" fmla="*/ 527179 h 2795277"/>
                <a:gd name="connsiteX4" fmla="*/ 0 w 1928894"/>
                <a:gd name="connsiteY4" fmla="*/ 653527 h 2795277"/>
                <a:gd name="connsiteX0" fmla="*/ 0 w 2076486"/>
                <a:gd name="connsiteY0" fmla="*/ 653527 h 2795277"/>
                <a:gd name="connsiteX1" fmla="*/ 237862 w 2076486"/>
                <a:gd name="connsiteY1" fmla="*/ 2524689 h 2795277"/>
                <a:gd name="connsiteX2" fmla="*/ 942672 w 2076486"/>
                <a:gd name="connsiteY2" fmla="*/ 605751 h 2795277"/>
                <a:gd name="connsiteX3" fmla="*/ 1658862 w 2076486"/>
                <a:gd name="connsiteY3" fmla="*/ 527179 h 2795277"/>
                <a:gd name="connsiteX4" fmla="*/ 0 w 2076486"/>
                <a:gd name="connsiteY4" fmla="*/ 653527 h 2795277"/>
                <a:gd name="connsiteX0" fmla="*/ 0 w 1658946"/>
                <a:gd name="connsiteY0" fmla="*/ 989533 h 3131283"/>
                <a:gd name="connsiteX1" fmla="*/ 237862 w 1658946"/>
                <a:gd name="connsiteY1" fmla="*/ 2860695 h 3131283"/>
                <a:gd name="connsiteX2" fmla="*/ 942672 w 1658946"/>
                <a:gd name="connsiteY2" fmla="*/ 941757 h 3131283"/>
                <a:gd name="connsiteX3" fmla="*/ 1658862 w 1658946"/>
                <a:gd name="connsiteY3" fmla="*/ 863185 h 3131283"/>
                <a:gd name="connsiteX4" fmla="*/ 0 w 1658946"/>
                <a:gd name="connsiteY4" fmla="*/ 989533 h 3131283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3212538"/>
                <a:gd name="connsiteX1" fmla="*/ 699821 w 1658946"/>
                <a:gd name="connsiteY1" fmla="*/ 2897391 h 3212538"/>
                <a:gd name="connsiteX2" fmla="*/ 942672 w 1658946"/>
                <a:gd name="connsiteY2" fmla="*/ 941757 h 3212538"/>
                <a:gd name="connsiteX3" fmla="*/ 1658862 w 1658946"/>
                <a:gd name="connsiteY3" fmla="*/ 863185 h 3212538"/>
                <a:gd name="connsiteX4" fmla="*/ 0 w 1658946"/>
                <a:gd name="connsiteY4" fmla="*/ 989533 h 3212538"/>
                <a:gd name="connsiteX0" fmla="*/ 0 w 1658946"/>
                <a:gd name="connsiteY0" fmla="*/ 989533 h 2897509"/>
                <a:gd name="connsiteX1" fmla="*/ 699821 w 1658946"/>
                <a:gd name="connsiteY1" fmla="*/ 2897391 h 2897509"/>
                <a:gd name="connsiteX2" fmla="*/ 942672 w 1658946"/>
                <a:gd name="connsiteY2" fmla="*/ 941757 h 2897509"/>
                <a:gd name="connsiteX3" fmla="*/ 1658862 w 1658946"/>
                <a:gd name="connsiteY3" fmla="*/ 863185 h 2897509"/>
                <a:gd name="connsiteX4" fmla="*/ 0 w 1658946"/>
                <a:gd name="connsiteY4" fmla="*/ 989533 h 2897509"/>
                <a:gd name="connsiteX0" fmla="*/ 0 w 1658946"/>
                <a:gd name="connsiteY0" fmla="*/ 989533 h 2947654"/>
                <a:gd name="connsiteX1" fmla="*/ 699821 w 1658946"/>
                <a:gd name="connsiteY1" fmla="*/ 2897391 h 2947654"/>
                <a:gd name="connsiteX2" fmla="*/ 878871 w 1658946"/>
                <a:gd name="connsiteY2" fmla="*/ 2269861 h 2947654"/>
                <a:gd name="connsiteX3" fmla="*/ 942672 w 1658946"/>
                <a:gd name="connsiteY3" fmla="*/ 941757 h 2947654"/>
                <a:gd name="connsiteX4" fmla="*/ 1658862 w 1658946"/>
                <a:gd name="connsiteY4" fmla="*/ 863185 h 2947654"/>
                <a:gd name="connsiteX5" fmla="*/ 0 w 1658946"/>
                <a:gd name="connsiteY5" fmla="*/ 989533 h 2947654"/>
                <a:gd name="connsiteX0" fmla="*/ 0 w 1658946"/>
                <a:gd name="connsiteY0" fmla="*/ 989533 h 2947654"/>
                <a:gd name="connsiteX1" fmla="*/ 699821 w 1658946"/>
                <a:gd name="connsiteY1" fmla="*/ 2897391 h 2947654"/>
                <a:gd name="connsiteX2" fmla="*/ 878871 w 1658946"/>
                <a:gd name="connsiteY2" fmla="*/ 2269861 h 2947654"/>
                <a:gd name="connsiteX3" fmla="*/ 942672 w 1658946"/>
                <a:gd name="connsiteY3" fmla="*/ 941757 h 2947654"/>
                <a:gd name="connsiteX4" fmla="*/ 1658862 w 1658946"/>
                <a:gd name="connsiteY4" fmla="*/ 863185 h 2947654"/>
                <a:gd name="connsiteX5" fmla="*/ 0 w 1658946"/>
                <a:gd name="connsiteY5" fmla="*/ 989533 h 2947654"/>
                <a:gd name="connsiteX0" fmla="*/ 0 w 1658946"/>
                <a:gd name="connsiteY0" fmla="*/ 989533 h 2934188"/>
                <a:gd name="connsiteX1" fmla="*/ 699821 w 1658946"/>
                <a:gd name="connsiteY1" fmla="*/ 2897391 h 2934188"/>
                <a:gd name="connsiteX2" fmla="*/ 1420902 w 1658946"/>
                <a:gd name="connsiteY2" fmla="*/ 2149290 h 2934188"/>
                <a:gd name="connsiteX3" fmla="*/ 942672 w 1658946"/>
                <a:gd name="connsiteY3" fmla="*/ 941757 h 2934188"/>
                <a:gd name="connsiteX4" fmla="*/ 1658862 w 1658946"/>
                <a:gd name="connsiteY4" fmla="*/ 863185 h 2934188"/>
                <a:gd name="connsiteX5" fmla="*/ 0 w 1658946"/>
                <a:gd name="connsiteY5" fmla="*/ 989533 h 2934188"/>
                <a:gd name="connsiteX0" fmla="*/ 0 w 1658946"/>
                <a:gd name="connsiteY0" fmla="*/ 989533 h 2934186"/>
                <a:gd name="connsiteX1" fmla="*/ 699821 w 1658946"/>
                <a:gd name="connsiteY1" fmla="*/ 2897391 h 2934186"/>
                <a:gd name="connsiteX2" fmla="*/ 1420902 w 1658946"/>
                <a:gd name="connsiteY2" fmla="*/ 2149290 h 2934186"/>
                <a:gd name="connsiteX3" fmla="*/ 942672 w 1658946"/>
                <a:gd name="connsiteY3" fmla="*/ 941757 h 2934186"/>
                <a:gd name="connsiteX4" fmla="*/ 1658862 w 1658946"/>
                <a:gd name="connsiteY4" fmla="*/ 863185 h 2934186"/>
                <a:gd name="connsiteX5" fmla="*/ 0 w 1658946"/>
                <a:gd name="connsiteY5" fmla="*/ 989533 h 2934186"/>
                <a:gd name="connsiteX0" fmla="*/ 0 w 1658946"/>
                <a:gd name="connsiteY0" fmla="*/ 989533 h 2930554"/>
                <a:gd name="connsiteX1" fmla="*/ 699821 w 1658946"/>
                <a:gd name="connsiteY1" fmla="*/ 2897391 h 2930554"/>
                <a:gd name="connsiteX2" fmla="*/ 1420902 w 1658946"/>
                <a:gd name="connsiteY2" fmla="*/ 2149290 h 2930554"/>
                <a:gd name="connsiteX3" fmla="*/ 942672 w 1658946"/>
                <a:gd name="connsiteY3" fmla="*/ 941757 h 2930554"/>
                <a:gd name="connsiteX4" fmla="*/ 1658862 w 1658946"/>
                <a:gd name="connsiteY4" fmla="*/ 863185 h 2930554"/>
                <a:gd name="connsiteX5" fmla="*/ 0 w 1658946"/>
                <a:gd name="connsiteY5" fmla="*/ 989533 h 2930554"/>
                <a:gd name="connsiteX0" fmla="*/ 0 w 1672994"/>
                <a:gd name="connsiteY0" fmla="*/ 665980 h 2607001"/>
                <a:gd name="connsiteX1" fmla="*/ 699821 w 1672994"/>
                <a:gd name="connsiteY1" fmla="*/ 2573838 h 2607001"/>
                <a:gd name="connsiteX2" fmla="*/ 1420902 w 1672994"/>
                <a:gd name="connsiteY2" fmla="*/ 1825737 h 2607001"/>
                <a:gd name="connsiteX3" fmla="*/ 831802 w 1672994"/>
                <a:gd name="connsiteY3" fmla="*/ 723048 h 2607001"/>
                <a:gd name="connsiteX4" fmla="*/ 1658862 w 1672994"/>
                <a:gd name="connsiteY4" fmla="*/ 539632 h 2607001"/>
                <a:gd name="connsiteX5" fmla="*/ 0 w 1672994"/>
                <a:gd name="connsiteY5" fmla="*/ 665980 h 2607001"/>
                <a:gd name="connsiteX0" fmla="*/ 0 w 1669950"/>
                <a:gd name="connsiteY0" fmla="*/ 691153 h 2632174"/>
                <a:gd name="connsiteX1" fmla="*/ 699821 w 1669950"/>
                <a:gd name="connsiteY1" fmla="*/ 2599011 h 2632174"/>
                <a:gd name="connsiteX2" fmla="*/ 1420902 w 1669950"/>
                <a:gd name="connsiteY2" fmla="*/ 1850910 h 2632174"/>
                <a:gd name="connsiteX3" fmla="*/ 831802 w 1669950"/>
                <a:gd name="connsiteY3" fmla="*/ 748221 h 2632174"/>
                <a:gd name="connsiteX4" fmla="*/ 1655782 w 1669950"/>
                <a:gd name="connsiteY4" fmla="*/ 480929 h 2632174"/>
                <a:gd name="connsiteX5" fmla="*/ 0 w 1669950"/>
                <a:gd name="connsiteY5" fmla="*/ 691153 h 2632174"/>
                <a:gd name="connsiteX0" fmla="*/ 0 w 1678802"/>
                <a:gd name="connsiteY0" fmla="*/ 701391 h 2642412"/>
                <a:gd name="connsiteX1" fmla="*/ 699821 w 1678802"/>
                <a:gd name="connsiteY1" fmla="*/ 2609249 h 2642412"/>
                <a:gd name="connsiteX2" fmla="*/ 1420902 w 1678802"/>
                <a:gd name="connsiteY2" fmla="*/ 1861148 h 2642412"/>
                <a:gd name="connsiteX3" fmla="*/ 996701 w 1678802"/>
                <a:gd name="connsiteY3" fmla="*/ 992366 h 2642412"/>
                <a:gd name="connsiteX4" fmla="*/ 1655782 w 1678802"/>
                <a:gd name="connsiteY4" fmla="*/ 491167 h 2642412"/>
                <a:gd name="connsiteX5" fmla="*/ 0 w 1678802"/>
                <a:gd name="connsiteY5" fmla="*/ 701391 h 2642412"/>
                <a:gd name="connsiteX0" fmla="*/ 0 w 1661694"/>
                <a:gd name="connsiteY0" fmla="*/ 574121 h 2515142"/>
                <a:gd name="connsiteX1" fmla="*/ 699821 w 1661694"/>
                <a:gd name="connsiteY1" fmla="*/ 2481979 h 2515142"/>
                <a:gd name="connsiteX2" fmla="*/ 1420902 w 1661694"/>
                <a:gd name="connsiteY2" fmla="*/ 1733878 h 2515142"/>
                <a:gd name="connsiteX3" fmla="*/ 996701 w 1661694"/>
                <a:gd name="connsiteY3" fmla="*/ 865096 h 2515142"/>
                <a:gd name="connsiteX4" fmla="*/ 1638293 w 1661694"/>
                <a:gd name="connsiteY4" fmla="*/ 848722 h 2515142"/>
                <a:gd name="connsiteX5" fmla="*/ 0 w 1661694"/>
                <a:gd name="connsiteY5" fmla="*/ 574121 h 2515142"/>
                <a:gd name="connsiteX0" fmla="*/ 0 w 1638645"/>
                <a:gd name="connsiteY0" fmla="*/ 654998 h 2596019"/>
                <a:gd name="connsiteX1" fmla="*/ 699821 w 1638645"/>
                <a:gd name="connsiteY1" fmla="*/ 2562856 h 2596019"/>
                <a:gd name="connsiteX2" fmla="*/ 1420902 w 1638645"/>
                <a:gd name="connsiteY2" fmla="*/ 1814755 h 2596019"/>
                <a:gd name="connsiteX3" fmla="*/ 996701 w 1638645"/>
                <a:gd name="connsiteY3" fmla="*/ 945973 h 2596019"/>
                <a:gd name="connsiteX4" fmla="*/ 1638293 w 1638645"/>
                <a:gd name="connsiteY4" fmla="*/ 929599 h 2596019"/>
                <a:gd name="connsiteX5" fmla="*/ 0 w 1638645"/>
                <a:gd name="connsiteY5" fmla="*/ 654998 h 2596019"/>
                <a:gd name="connsiteX0" fmla="*/ 0 w 1640402"/>
                <a:gd name="connsiteY0" fmla="*/ 654998 h 2596019"/>
                <a:gd name="connsiteX1" fmla="*/ 699821 w 1640402"/>
                <a:gd name="connsiteY1" fmla="*/ 2562856 h 2596019"/>
                <a:gd name="connsiteX2" fmla="*/ 1420902 w 1640402"/>
                <a:gd name="connsiteY2" fmla="*/ 1814755 h 2596019"/>
                <a:gd name="connsiteX3" fmla="*/ 996701 w 1640402"/>
                <a:gd name="connsiteY3" fmla="*/ 945973 h 2596019"/>
                <a:gd name="connsiteX4" fmla="*/ 1638293 w 1640402"/>
                <a:gd name="connsiteY4" fmla="*/ 929599 h 2596019"/>
                <a:gd name="connsiteX5" fmla="*/ 0 w 1640402"/>
                <a:gd name="connsiteY5" fmla="*/ 654998 h 2596019"/>
                <a:gd name="connsiteX0" fmla="*/ 0 w 1638946"/>
                <a:gd name="connsiteY0" fmla="*/ 689436 h 2630457"/>
                <a:gd name="connsiteX1" fmla="*/ 699821 w 1638946"/>
                <a:gd name="connsiteY1" fmla="*/ 2597294 h 2630457"/>
                <a:gd name="connsiteX2" fmla="*/ 1420902 w 1638946"/>
                <a:gd name="connsiteY2" fmla="*/ 1849193 h 2630457"/>
                <a:gd name="connsiteX3" fmla="*/ 996701 w 1638946"/>
                <a:gd name="connsiteY3" fmla="*/ 980411 h 2630457"/>
                <a:gd name="connsiteX4" fmla="*/ 1638293 w 1638946"/>
                <a:gd name="connsiteY4" fmla="*/ 964037 h 2630457"/>
                <a:gd name="connsiteX5" fmla="*/ 0 w 1638946"/>
                <a:gd name="connsiteY5" fmla="*/ 689436 h 2630457"/>
                <a:gd name="connsiteX0" fmla="*/ 0 w 1638946"/>
                <a:gd name="connsiteY0" fmla="*/ 689438 h 2630459"/>
                <a:gd name="connsiteX1" fmla="*/ 699821 w 1638946"/>
                <a:gd name="connsiteY1" fmla="*/ 2597296 h 2630459"/>
                <a:gd name="connsiteX2" fmla="*/ 1420902 w 1638946"/>
                <a:gd name="connsiteY2" fmla="*/ 1849195 h 2630459"/>
                <a:gd name="connsiteX3" fmla="*/ 996701 w 1638946"/>
                <a:gd name="connsiteY3" fmla="*/ 980413 h 2630459"/>
                <a:gd name="connsiteX4" fmla="*/ 1638293 w 1638946"/>
                <a:gd name="connsiteY4" fmla="*/ 964039 h 2630459"/>
                <a:gd name="connsiteX5" fmla="*/ 0 w 1638946"/>
                <a:gd name="connsiteY5" fmla="*/ 689438 h 2630459"/>
                <a:gd name="connsiteX0" fmla="*/ 0 w 1638874"/>
                <a:gd name="connsiteY0" fmla="*/ 689438 h 2630459"/>
                <a:gd name="connsiteX1" fmla="*/ 699821 w 1638874"/>
                <a:gd name="connsiteY1" fmla="*/ 2597296 h 2630459"/>
                <a:gd name="connsiteX2" fmla="*/ 1420902 w 1638874"/>
                <a:gd name="connsiteY2" fmla="*/ 1849195 h 2630459"/>
                <a:gd name="connsiteX3" fmla="*/ 996701 w 1638874"/>
                <a:gd name="connsiteY3" fmla="*/ 980413 h 2630459"/>
                <a:gd name="connsiteX4" fmla="*/ 1638293 w 1638874"/>
                <a:gd name="connsiteY4" fmla="*/ 964039 h 2630459"/>
                <a:gd name="connsiteX5" fmla="*/ 0 w 1638874"/>
                <a:gd name="connsiteY5" fmla="*/ 689438 h 2630459"/>
                <a:gd name="connsiteX0" fmla="*/ 0 w 1660113"/>
                <a:gd name="connsiteY0" fmla="*/ 574927 h 2515948"/>
                <a:gd name="connsiteX1" fmla="*/ 699821 w 1660113"/>
                <a:gd name="connsiteY1" fmla="*/ 2482785 h 2515948"/>
                <a:gd name="connsiteX2" fmla="*/ 1420902 w 1660113"/>
                <a:gd name="connsiteY2" fmla="*/ 1734684 h 2515948"/>
                <a:gd name="connsiteX3" fmla="*/ 1001698 w 1660113"/>
                <a:gd name="connsiteY3" fmla="*/ 891420 h 2515948"/>
                <a:gd name="connsiteX4" fmla="*/ 1638293 w 1660113"/>
                <a:gd name="connsiteY4" fmla="*/ 849528 h 2515948"/>
                <a:gd name="connsiteX5" fmla="*/ 0 w 1660113"/>
                <a:gd name="connsiteY5" fmla="*/ 574927 h 2515948"/>
                <a:gd name="connsiteX0" fmla="*/ 0 w 1640059"/>
                <a:gd name="connsiteY0" fmla="*/ 818554 h 2759575"/>
                <a:gd name="connsiteX1" fmla="*/ 699821 w 1640059"/>
                <a:gd name="connsiteY1" fmla="*/ 2726412 h 2759575"/>
                <a:gd name="connsiteX2" fmla="*/ 1420902 w 1640059"/>
                <a:gd name="connsiteY2" fmla="*/ 1978311 h 2759575"/>
                <a:gd name="connsiteX3" fmla="*/ 1001698 w 1640059"/>
                <a:gd name="connsiteY3" fmla="*/ 1135047 h 2759575"/>
                <a:gd name="connsiteX4" fmla="*/ 1638293 w 1640059"/>
                <a:gd name="connsiteY4" fmla="*/ 1093155 h 2759575"/>
                <a:gd name="connsiteX5" fmla="*/ 0 w 1640059"/>
                <a:gd name="connsiteY5" fmla="*/ 818554 h 2759575"/>
                <a:gd name="connsiteX0" fmla="*/ 0 w 1640059"/>
                <a:gd name="connsiteY0" fmla="*/ 818554 h 2759575"/>
                <a:gd name="connsiteX1" fmla="*/ 699821 w 1640059"/>
                <a:gd name="connsiteY1" fmla="*/ 2726412 h 2759575"/>
                <a:gd name="connsiteX2" fmla="*/ 1420902 w 1640059"/>
                <a:gd name="connsiteY2" fmla="*/ 1978311 h 2759575"/>
                <a:gd name="connsiteX3" fmla="*/ 1001698 w 1640059"/>
                <a:gd name="connsiteY3" fmla="*/ 1135047 h 2759575"/>
                <a:gd name="connsiteX4" fmla="*/ 1638293 w 1640059"/>
                <a:gd name="connsiteY4" fmla="*/ 1093155 h 2759575"/>
                <a:gd name="connsiteX5" fmla="*/ 0 w 1640059"/>
                <a:gd name="connsiteY5" fmla="*/ 818554 h 2759575"/>
                <a:gd name="connsiteX0" fmla="*/ 0 w 1639873"/>
                <a:gd name="connsiteY0" fmla="*/ 879250 h 2820271"/>
                <a:gd name="connsiteX1" fmla="*/ 699821 w 1639873"/>
                <a:gd name="connsiteY1" fmla="*/ 2787108 h 2820271"/>
                <a:gd name="connsiteX2" fmla="*/ 1420902 w 1639873"/>
                <a:gd name="connsiteY2" fmla="*/ 2039007 h 2820271"/>
                <a:gd name="connsiteX3" fmla="*/ 1001698 w 1639873"/>
                <a:gd name="connsiteY3" fmla="*/ 1195743 h 2820271"/>
                <a:gd name="connsiteX4" fmla="*/ 1638293 w 1639873"/>
                <a:gd name="connsiteY4" fmla="*/ 1153851 h 2820271"/>
                <a:gd name="connsiteX5" fmla="*/ 0 w 1639873"/>
                <a:gd name="connsiteY5" fmla="*/ 879250 h 2820271"/>
                <a:gd name="connsiteX0" fmla="*/ 0 w 1355354"/>
                <a:gd name="connsiteY0" fmla="*/ 608227 h 2371595"/>
                <a:gd name="connsiteX1" fmla="*/ 405000 w 1355354"/>
                <a:gd name="connsiteY1" fmla="*/ 2345972 h 2371595"/>
                <a:gd name="connsiteX2" fmla="*/ 1126081 w 1355354"/>
                <a:gd name="connsiteY2" fmla="*/ 1597871 h 2371595"/>
                <a:gd name="connsiteX3" fmla="*/ 706877 w 1355354"/>
                <a:gd name="connsiteY3" fmla="*/ 754607 h 2371595"/>
                <a:gd name="connsiteX4" fmla="*/ 1343472 w 1355354"/>
                <a:gd name="connsiteY4" fmla="*/ 712715 h 2371595"/>
                <a:gd name="connsiteX5" fmla="*/ 0 w 1355354"/>
                <a:gd name="connsiteY5" fmla="*/ 608227 h 2371595"/>
                <a:gd name="connsiteX0" fmla="*/ 0 w 1662703"/>
                <a:gd name="connsiteY0" fmla="*/ 695103 h 2078831"/>
                <a:gd name="connsiteX1" fmla="*/ 702319 w 1662703"/>
                <a:gd name="connsiteY1" fmla="*/ 2067104 h 2078831"/>
                <a:gd name="connsiteX2" fmla="*/ 1423400 w 1662703"/>
                <a:gd name="connsiteY2" fmla="*/ 1319003 h 2078831"/>
                <a:gd name="connsiteX3" fmla="*/ 1004196 w 1662703"/>
                <a:gd name="connsiteY3" fmla="*/ 475739 h 2078831"/>
                <a:gd name="connsiteX4" fmla="*/ 1640791 w 1662703"/>
                <a:gd name="connsiteY4" fmla="*/ 433847 h 2078831"/>
                <a:gd name="connsiteX5" fmla="*/ 0 w 1662703"/>
                <a:gd name="connsiteY5" fmla="*/ 695103 h 2078831"/>
                <a:gd name="connsiteX0" fmla="*/ 0 w 1662704"/>
                <a:gd name="connsiteY0" fmla="*/ 695103 h 2171007"/>
                <a:gd name="connsiteX1" fmla="*/ 829742 w 1662704"/>
                <a:gd name="connsiteY1" fmla="*/ 2160666 h 2171007"/>
                <a:gd name="connsiteX2" fmla="*/ 1423400 w 1662704"/>
                <a:gd name="connsiteY2" fmla="*/ 1319003 h 2171007"/>
                <a:gd name="connsiteX3" fmla="*/ 1004196 w 1662704"/>
                <a:gd name="connsiteY3" fmla="*/ 475739 h 2171007"/>
                <a:gd name="connsiteX4" fmla="*/ 1640791 w 1662704"/>
                <a:gd name="connsiteY4" fmla="*/ 433847 h 2171007"/>
                <a:gd name="connsiteX5" fmla="*/ 0 w 1662704"/>
                <a:gd name="connsiteY5" fmla="*/ 695103 h 2171007"/>
                <a:gd name="connsiteX0" fmla="*/ 0 w 1663979"/>
                <a:gd name="connsiteY0" fmla="*/ 695103 h 2176829"/>
                <a:gd name="connsiteX1" fmla="*/ 829742 w 1663979"/>
                <a:gd name="connsiteY1" fmla="*/ 2160666 h 2176829"/>
                <a:gd name="connsiteX2" fmla="*/ 1575807 w 1663979"/>
                <a:gd name="connsiteY2" fmla="*/ 1433830 h 2176829"/>
                <a:gd name="connsiteX3" fmla="*/ 1004196 w 1663979"/>
                <a:gd name="connsiteY3" fmla="*/ 475739 h 2176829"/>
                <a:gd name="connsiteX4" fmla="*/ 1640791 w 1663979"/>
                <a:gd name="connsiteY4" fmla="*/ 433847 h 2176829"/>
                <a:gd name="connsiteX5" fmla="*/ 0 w 1663979"/>
                <a:gd name="connsiteY5" fmla="*/ 695103 h 2176829"/>
                <a:gd name="connsiteX0" fmla="*/ 0 w 1663979"/>
                <a:gd name="connsiteY0" fmla="*/ 695103 h 2176827"/>
                <a:gd name="connsiteX1" fmla="*/ 829742 w 1663979"/>
                <a:gd name="connsiteY1" fmla="*/ 2160666 h 2176827"/>
                <a:gd name="connsiteX2" fmla="*/ 1575807 w 1663979"/>
                <a:gd name="connsiteY2" fmla="*/ 1433830 h 2176827"/>
                <a:gd name="connsiteX3" fmla="*/ 1004196 w 1663979"/>
                <a:gd name="connsiteY3" fmla="*/ 475739 h 2176827"/>
                <a:gd name="connsiteX4" fmla="*/ 1640791 w 1663979"/>
                <a:gd name="connsiteY4" fmla="*/ 433847 h 2176827"/>
                <a:gd name="connsiteX5" fmla="*/ 0 w 1663979"/>
                <a:gd name="connsiteY5" fmla="*/ 695103 h 2176827"/>
                <a:gd name="connsiteX0" fmla="*/ 0 w 1663979"/>
                <a:gd name="connsiteY0" fmla="*/ 695111 h 2176837"/>
                <a:gd name="connsiteX1" fmla="*/ 829742 w 1663979"/>
                <a:gd name="connsiteY1" fmla="*/ 2160674 h 2176837"/>
                <a:gd name="connsiteX2" fmla="*/ 1575807 w 1663979"/>
                <a:gd name="connsiteY2" fmla="*/ 1433838 h 2176837"/>
                <a:gd name="connsiteX3" fmla="*/ 1004196 w 1663979"/>
                <a:gd name="connsiteY3" fmla="*/ 475747 h 2176837"/>
                <a:gd name="connsiteX4" fmla="*/ 1640791 w 1663979"/>
                <a:gd name="connsiteY4" fmla="*/ 433855 h 2176837"/>
                <a:gd name="connsiteX5" fmla="*/ 0 w 1663979"/>
                <a:gd name="connsiteY5" fmla="*/ 695111 h 2176837"/>
                <a:gd name="connsiteX0" fmla="*/ 0 w 1663979"/>
                <a:gd name="connsiteY0" fmla="*/ 695111 h 2176835"/>
                <a:gd name="connsiteX1" fmla="*/ 829742 w 1663979"/>
                <a:gd name="connsiteY1" fmla="*/ 2160674 h 2176835"/>
                <a:gd name="connsiteX2" fmla="*/ 1575807 w 1663979"/>
                <a:gd name="connsiteY2" fmla="*/ 1433838 h 2176835"/>
                <a:gd name="connsiteX3" fmla="*/ 1004196 w 1663979"/>
                <a:gd name="connsiteY3" fmla="*/ 475747 h 2176835"/>
                <a:gd name="connsiteX4" fmla="*/ 1640791 w 1663979"/>
                <a:gd name="connsiteY4" fmla="*/ 433855 h 2176835"/>
                <a:gd name="connsiteX5" fmla="*/ 0 w 1663979"/>
                <a:gd name="connsiteY5" fmla="*/ 695111 h 2176835"/>
                <a:gd name="connsiteX0" fmla="*/ 0 w 1640856"/>
                <a:gd name="connsiteY0" fmla="*/ 752909 h 2234635"/>
                <a:gd name="connsiteX1" fmla="*/ 829742 w 1640856"/>
                <a:gd name="connsiteY1" fmla="*/ 2218472 h 2234635"/>
                <a:gd name="connsiteX2" fmla="*/ 1575807 w 1640856"/>
                <a:gd name="connsiteY2" fmla="*/ 1491636 h 2234635"/>
                <a:gd name="connsiteX3" fmla="*/ 1004196 w 1640856"/>
                <a:gd name="connsiteY3" fmla="*/ 533545 h 2234635"/>
                <a:gd name="connsiteX4" fmla="*/ 1640791 w 1640856"/>
                <a:gd name="connsiteY4" fmla="*/ 491653 h 2234635"/>
                <a:gd name="connsiteX5" fmla="*/ 0 w 1640856"/>
                <a:gd name="connsiteY5" fmla="*/ 752909 h 2234635"/>
                <a:gd name="connsiteX0" fmla="*/ 0 w 1640894"/>
                <a:gd name="connsiteY0" fmla="*/ 1108330 h 2590054"/>
                <a:gd name="connsiteX1" fmla="*/ 829742 w 1640894"/>
                <a:gd name="connsiteY1" fmla="*/ 2573893 h 2590054"/>
                <a:gd name="connsiteX2" fmla="*/ 1575807 w 1640894"/>
                <a:gd name="connsiteY2" fmla="*/ 1847057 h 2590054"/>
                <a:gd name="connsiteX3" fmla="*/ 1004196 w 1640894"/>
                <a:gd name="connsiteY3" fmla="*/ 888966 h 2590054"/>
                <a:gd name="connsiteX4" fmla="*/ 1640791 w 1640894"/>
                <a:gd name="connsiteY4" fmla="*/ 847074 h 2590054"/>
                <a:gd name="connsiteX5" fmla="*/ 0 w 1640894"/>
                <a:gd name="connsiteY5" fmla="*/ 1108330 h 2590054"/>
                <a:gd name="connsiteX0" fmla="*/ 2 w 1640896"/>
                <a:gd name="connsiteY0" fmla="*/ 1193104 h 2674829"/>
                <a:gd name="connsiteX1" fmla="*/ 829744 w 1640896"/>
                <a:gd name="connsiteY1" fmla="*/ 2658667 h 2674829"/>
                <a:gd name="connsiteX2" fmla="*/ 1575809 w 1640896"/>
                <a:gd name="connsiteY2" fmla="*/ 1931831 h 2674829"/>
                <a:gd name="connsiteX3" fmla="*/ 1004198 w 1640896"/>
                <a:gd name="connsiteY3" fmla="*/ 973740 h 2674829"/>
                <a:gd name="connsiteX4" fmla="*/ 1640793 w 1640896"/>
                <a:gd name="connsiteY4" fmla="*/ 931848 h 2674829"/>
                <a:gd name="connsiteX5" fmla="*/ 2 w 1640896"/>
                <a:gd name="connsiteY5" fmla="*/ 1193104 h 2674829"/>
                <a:gd name="connsiteX0" fmla="*/ 41 w 1640935"/>
                <a:gd name="connsiteY0" fmla="*/ 1224921 h 2706646"/>
                <a:gd name="connsiteX1" fmla="*/ 829783 w 1640935"/>
                <a:gd name="connsiteY1" fmla="*/ 2690484 h 2706646"/>
                <a:gd name="connsiteX2" fmla="*/ 1575848 w 1640935"/>
                <a:gd name="connsiteY2" fmla="*/ 1963648 h 2706646"/>
                <a:gd name="connsiteX3" fmla="*/ 1004237 w 1640935"/>
                <a:gd name="connsiteY3" fmla="*/ 1005557 h 2706646"/>
                <a:gd name="connsiteX4" fmla="*/ 1640832 w 1640935"/>
                <a:gd name="connsiteY4" fmla="*/ 963665 h 2706646"/>
                <a:gd name="connsiteX5" fmla="*/ 41 w 1640935"/>
                <a:gd name="connsiteY5" fmla="*/ 1224921 h 2706646"/>
                <a:gd name="connsiteX0" fmla="*/ 41 w 1643845"/>
                <a:gd name="connsiteY0" fmla="*/ 1380380 h 2862105"/>
                <a:gd name="connsiteX1" fmla="*/ 829783 w 1643845"/>
                <a:gd name="connsiteY1" fmla="*/ 2845943 h 2862105"/>
                <a:gd name="connsiteX2" fmla="*/ 1575848 w 1643845"/>
                <a:gd name="connsiteY2" fmla="*/ 2119107 h 2862105"/>
                <a:gd name="connsiteX3" fmla="*/ 1004237 w 1643845"/>
                <a:gd name="connsiteY3" fmla="*/ 1161016 h 2862105"/>
                <a:gd name="connsiteX4" fmla="*/ 1640832 w 1643845"/>
                <a:gd name="connsiteY4" fmla="*/ 1119124 h 2862105"/>
                <a:gd name="connsiteX5" fmla="*/ 41 w 1643845"/>
                <a:gd name="connsiteY5" fmla="*/ 1380380 h 2862105"/>
                <a:gd name="connsiteX0" fmla="*/ 41 w 1644271"/>
                <a:gd name="connsiteY0" fmla="*/ 1380380 h 2862105"/>
                <a:gd name="connsiteX1" fmla="*/ 829783 w 1644271"/>
                <a:gd name="connsiteY1" fmla="*/ 2845943 h 2862105"/>
                <a:gd name="connsiteX2" fmla="*/ 1575848 w 1644271"/>
                <a:gd name="connsiteY2" fmla="*/ 2119107 h 2862105"/>
                <a:gd name="connsiteX3" fmla="*/ 1004237 w 1644271"/>
                <a:gd name="connsiteY3" fmla="*/ 1161016 h 2862105"/>
                <a:gd name="connsiteX4" fmla="*/ 1640832 w 1644271"/>
                <a:gd name="connsiteY4" fmla="*/ 1119124 h 2862105"/>
                <a:gd name="connsiteX5" fmla="*/ 41 w 1644271"/>
                <a:gd name="connsiteY5" fmla="*/ 1380380 h 2862105"/>
                <a:gd name="connsiteX0" fmla="*/ 41 w 1644271"/>
                <a:gd name="connsiteY0" fmla="*/ 1380380 h 2861099"/>
                <a:gd name="connsiteX1" fmla="*/ 829783 w 1644271"/>
                <a:gd name="connsiteY1" fmla="*/ 2845943 h 2861099"/>
                <a:gd name="connsiteX2" fmla="*/ 1575848 w 1644271"/>
                <a:gd name="connsiteY2" fmla="*/ 2119107 h 2861099"/>
                <a:gd name="connsiteX3" fmla="*/ 1194769 w 1644271"/>
                <a:gd name="connsiteY3" fmla="*/ 1716786 h 2861099"/>
                <a:gd name="connsiteX4" fmla="*/ 1004237 w 1644271"/>
                <a:gd name="connsiteY4" fmla="*/ 1161016 h 2861099"/>
                <a:gd name="connsiteX5" fmla="*/ 1640832 w 1644271"/>
                <a:gd name="connsiteY5" fmla="*/ 1119124 h 2861099"/>
                <a:gd name="connsiteX6" fmla="*/ 41 w 1644271"/>
                <a:gd name="connsiteY6" fmla="*/ 1380380 h 2861099"/>
                <a:gd name="connsiteX0" fmla="*/ 219 w 1644449"/>
                <a:gd name="connsiteY0" fmla="*/ 1380360 h 2861081"/>
                <a:gd name="connsiteX1" fmla="*/ 829961 w 1644449"/>
                <a:gd name="connsiteY1" fmla="*/ 2845923 h 2861081"/>
                <a:gd name="connsiteX2" fmla="*/ 1576026 w 1644449"/>
                <a:gd name="connsiteY2" fmla="*/ 2119087 h 2861081"/>
                <a:gd name="connsiteX3" fmla="*/ 1194947 w 1644449"/>
                <a:gd name="connsiteY3" fmla="*/ 1716766 h 2861081"/>
                <a:gd name="connsiteX4" fmla="*/ 1004415 w 1644449"/>
                <a:gd name="connsiteY4" fmla="*/ 1160996 h 2861081"/>
                <a:gd name="connsiteX5" fmla="*/ 1641010 w 1644449"/>
                <a:gd name="connsiteY5" fmla="*/ 1119104 h 2861081"/>
                <a:gd name="connsiteX6" fmla="*/ 219 w 1644449"/>
                <a:gd name="connsiteY6" fmla="*/ 1380360 h 2861081"/>
                <a:gd name="connsiteX0" fmla="*/ 232 w 1644462"/>
                <a:gd name="connsiteY0" fmla="*/ 1380360 h 2845922"/>
                <a:gd name="connsiteX1" fmla="*/ 829974 w 1644462"/>
                <a:gd name="connsiteY1" fmla="*/ 2845923 h 2845922"/>
                <a:gd name="connsiteX2" fmla="*/ 1576039 w 1644462"/>
                <a:gd name="connsiteY2" fmla="*/ 2119087 h 2845922"/>
                <a:gd name="connsiteX3" fmla="*/ 1194960 w 1644462"/>
                <a:gd name="connsiteY3" fmla="*/ 1716766 h 2845922"/>
                <a:gd name="connsiteX4" fmla="*/ 1004428 w 1644462"/>
                <a:gd name="connsiteY4" fmla="*/ 1160996 h 2845922"/>
                <a:gd name="connsiteX5" fmla="*/ 1641023 w 1644462"/>
                <a:gd name="connsiteY5" fmla="*/ 1119104 h 2845922"/>
                <a:gd name="connsiteX6" fmla="*/ 232 w 1644462"/>
                <a:gd name="connsiteY6" fmla="*/ 1380360 h 2845922"/>
                <a:gd name="connsiteX0" fmla="*/ 232 w 1644462"/>
                <a:gd name="connsiteY0" fmla="*/ 1380347 h 2845910"/>
                <a:gd name="connsiteX1" fmla="*/ 829974 w 1644462"/>
                <a:gd name="connsiteY1" fmla="*/ 2845910 h 2845910"/>
                <a:gd name="connsiteX2" fmla="*/ 1576039 w 1644462"/>
                <a:gd name="connsiteY2" fmla="*/ 2119074 h 2845910"/>
                <a:gd name="connsiteX3" fmla="*/ 1194960 w 1644462"/>
                <a:gd name="connsiteY3" fmla="*/ 1716753 h 2845910"/>
                <a:gd name="connsiteX4" fmla="*/ 1004428 w 1644462"/>
                <a:gd name="connsiteY4" fmla="*/ 1160983 h 2845910"/>
                <a:gd name="connsiteX5" fmla="*/ 1641023 w 1644462"/>
                <a:gd name="connsiteY5" fmla="*/ 1119091 h 2845910"/>
                <a:gd name="connsiteX6" fmla="*/ 232 w 1644462"/>
                <a:gd name="connsiteY6" fmla="*/ 1380347 h 2845910"/>
                <a:gd name="connsiteX0" fmla="*/ 44 w 1644274"/>
                <a:gd name="connsiteY0" fmla="*/ 1380393 h 2845956"/>
                <a:gd name="connsiteX1" fmla="*/ 829786 w 1644274"/>
                <a:gd name="connsiteY1" fmla="*/ 2845956 h 2845956"/>
                <a:gd name="connsiteX2" fmla="*/ 1575851 w 1644274"/>
                <a:gd name="connsiteY2" fmla="*/ 2119120 h 2845956"/>
                <a:gd name="connsiteX3" fmla="*/ 1194772 w 1644274"/>
                <a:gd name="connsiteY3" fmla="*/ 1716799 h 2845956"/>
                <a:gd name="connsiteX4" fmla="*/ 1004240 w 1644274"/>
                <a:gd name="connsiteY4" fmla="*/ 1161029 h 2845956"/>
                <a:gd name="connsiteX5" fmla="*/ 1640835 w 1644274"/>
                <a:gd name="connsiteY5" fmla="*/ 1119137 h 2845956"/>
                <a:gd name="connsiteX6" fmla="*/ 44 w 1644274"/>
                <a:gd name="connsiteY6" fmla="*/ 1380393 h 2845956"/>
                <a:gd name="connsiteX0" fmla="*/ 51 w 1644281"/>
                <a:gd name="connsiteY0" fmla="*/ 1380393 h 2845969"/>
                <a:gd name="connsiteX1" fmla="*/ 829793 w 1644281"/>
                <a:gd name="connsiteY1" fmla="*/ 2845956 h 2845969"/>
                <a:gd name="connsiteX2" fmla="*/ 1575858 w 1644281"/>
                <a:gd name="connsiteY2" fmla="*/ 2119120 h 2845969"/>
                <a:gd name="connsiteX3" fmla="*/ 1194779 w 1644281"/>
                <a:gd name="connsiteY3" fmla="*/ 1716799 h 2845969"/>
                <a:gd name="connsiteX4" fmla="*/ 1004247 w 1644281"/>
                <a:gd name="connsiteY4" fmla="*/ 1161029 h 2845969"/>
                <a:gd name="connsiteX5" fmla="*/ 1640842 w 1644281"/>
                <a:gd name="connsiteY5" fmla="*/ 1119137 h 2845969"/>
                <a:gd name="connsiteX6" fmla="*/ 51 w 1644281"/>
                <a:gd name="connsiteY6" fmla="*/ 1380393 h 2845969"/>
                <a:gd name="connsiteX0" fmla="*/ 128 w 1644358"/>
                <a:gd name="connsiteY0" fmla="*/ 1333051 h 2798627"/>
                <a:gd name="connsiteX1" fmla="*/ 829870 w 1644358"/>
                <a:gd name="connsiteY1" fmla="*/ 2798614 h 2798627"/>
                <a:gd name="connsiteX2" fmla="*/ 1575935 w 1644358"/>
                <a:gd name="connsiteY2" fmla="*/ 2071778 h 2798627"/>
                <a:gd name="connsiteX3" fmla="*/ 1194856 w 1644358"/>
                <a:gd name="connsiteY3" fmla="*/ 1669457 h 2798627"/>
                <a:gd name="connsiteX4" fmla="*/ 1004324 w 1644358"/>
                <a:gd name="connsiteY4" fmla="*/ 1113687 h 2798627"/>
                <a:gd name="connsiteX5" fmla="*/ 1640919 w 1644358"/>
                <a:gd name="connsiteY5" fmla="*/ 1071795 h 2798627"/>
                <a:gd name="connsiteX6" fmla="*/ 128 w 1644358"/>
                <a:gd name="connsiteY6" fmla="*/ 1333051 h 2798627"/>
                <a:gd name="connsiteX0" fmla="*/ 16 w 1644246"/>
                <a:gd name="connsiteY0" fmla="*/ 1363969 h 2829545"/>
                <a:gd name="connsiteX1" fmla="*/ 829758 w 1644246"/>
                <a:gd name="connsiteY1" fmla="*/ 2829532 h 2829545"/>
                <a:gd name="connsiteX2" fmla="*/ 1575823 w 1644246"/>
                <a:gd name="connsiteY2" fmla="*/ 2102696 h 2829545"/>
                <a:gd name="connsiteX3" fmla="*/ 1194744 w 1644246"/>
                <a:gd name="connsiteY3" fmla="*/ 1700375 h 2829545"/>
                <a:gd name="connsiteX4" fmla="*/ 1004212 w 1644246"/>
                <a:gd name="connsiteY4" fmla="*/ 1144605 h 2829545"/>
                <a:gd name="connsiteX5" fmla="*/ 1640807 w 1644246"/>
                <a:gd name="connsiteY5" fmla="*/ 1102713 h 2829545"/>
                <a:gd name="connsiteX6" fmla="*/ 16 w 1644246"/>
                <a:gd name="connsiteY6" fmla="*/ 1363969 h 2829545"/>
                <a:gd name="connsiteX0" fmla="*/ 15 w 1644245"/>
                <a:gd name="connsiteY0" fmla="*/ 1380392 h 2845968"/>
                <a:gd name="connsiteX1" fmla="*/ 829757 w 1644245"/>
                <a:gd name="connsiteY1" fmla="*/ 2845955 h 2845968"/>
                <a:gd name="connsiteX2" fmla="*/ 1575822 w 1644245"/>
                <a:gd name="connsiteY2" fmla="*/ 2119119 h 2845968"/>
                <a:gd name="connsiteX3" fmla="*/ 1194743 w 1644245"/>
                <a:gd name="connsiteY3" fmla="*/ 1716798 h 2845968"/>
                <a:gd name="connsiteX4" fmla="*/ 1004211 w 1644245"/>
                <a:gd name="connsiteY4" fmla="*/ 1161028 h 2845968"/>
                <a:gd name="connsiteX5" fmla="*/ 1640806 w 1644245"/>
                <a:gd name="connsiteY5" fmla="*/ 1119136 h 2845968"/>
                <a:gd name="connsiteX6" fmla="*/ 15 w 1644245"/>
                <a:gd name="connsiteY6" fmla="*/ 1380392 h 2845968"/>
                <a:gd name="connsiteX0" fmla="*/ 15 w 1642236"/>
                <a:gd name="connsiteY0" fmla="*/ 1380833 h 2846409"/>
                <a:gd name="connsiteX1" fmla="*/ 829757 w 1642236"/>
                <a:gd name="connsiteY1" fmla="*/ 2846396 h 2846409"/>
                <a:gd name="connsiteX2" fmla="*/ 1575822 w 1642236"/>
                <a:gd name="connsiteY2" fmla="*/ 2119560 h 2846409"/>
                <a:gd name="connsiteX3" fmla="*/ 1194743 w 1642236"/>
                <a:gd name="connsiteY3" fmla="*/ 1717239 h 2846409"/>
                <a:gd name="connsiteX4" fmla="*/ 1004211 w 1642236"/>
                <a:gd name="connsiteY4" fmla="*/ 1161469 h 2846409"/>
                <a:gd name="connsiteX5" fmla="*/ 1640806 w 1642236"/>
                <a:gd name="connsiteY5" fmla="*/ 1119577 h 2846409"/>
                <a:gd name="connsiteX6" fmla="*/ 15 w 1642236"/>
                <a:gd name="connsiteY6" fmla="*/ 1380833 h 2846409"/>
                <a:gd name="connsiteX0" fmla="*/ 15 w 1642394"/>
                <a:gd name="connsiteY0" fmla="*/ 1347402 h 2812978"/>
                <a:gd name="connsiteX1" fmla="*/ 829757 w 1642394"/>
                <a:gd name="connsiteY1" fmla="*/ 2812965 h 2812978"/>
                <a:gd name="connsiteX2" fmla="*/ 1575822 w 1642394"/>
                <a:gd name="connsiteY2" fmla="*/ 2086129 h 2812978"/>
                <a:gd name="connsiteX3" fmla="*/ 1194743 w 1642394"/>
                <a:gd name="connsiteY3" fmla="*/ 1683808 h 2812978"/>
                <a:gd name="connsiteX4" fmla="*/ 1004211 w 1642394"/>
                <a:gd name="connsiteY4" fmla="*/ 1128038 h 2812978"/>
                <a:gd name="connsiteX5" fmla="*/ 1640806 w 1642394"/>
                <a:gd name="connsiteY5" fmla="*/ 1086146 h 2812978"/>
                <a:gd name="connsiteX6" fmla="*/ 15 w 1642394"/>
                <a:gd name="connsiteY6" fmla="*/ 1347402 h 2812978"/>
                <a:gd name="connsiteX0" fmla="*/ 15 w 1642023"/>
                <a:gd name="connsiteY0" fmla="*/ 1327505 h 2793081"/>
                <a:gd name="connsiteX1" fmla="*/ 829757 w 1642023"/>
                <a:gd name="connsiteY1" fmla="*/ 2793068 h 2793081"/>
                <a:gd name="connsiteX2" fmla="*/ 1575822 w 1642023"/>
                <a:gd name="connsiteY2" fmla="*/ 2066232 h 2793081"/>
                <a:gd name="connsiteX3" fmla="*/ 1194743 w 1642023"/>
                <a:gd name="connsiteY3" fmla="*/ 1663911 h 2793081"/>
                <a:gd name="connsiteX4" fmla="*/ 1004211 w 1642023"/>
                <a:gd name="connsiteY4" fmla="*/ 1108141 h 2793081"/>
                <a:gd name="connsiteX5" fmla="*/ 1640806 w 1642023"/>
                <a:gd name="connsiteY5" fmla="*/ 1066249 h 2793081"/>
                <a:gd name="connsiteX6" fmla="*/ 15 w 1642023"/>
                <a:gd name="connsiteY6" fmla="*/ 1327505 h 2793081"/>
                <a:gd name="connsiteX0" fmla="*/ 15 w 1643156"/>
                <a:gd name="connsiteY0" fmla="*/ 1370769 h 2836345"/>
                <a:gd name="connsiteX1" fmla="*/ 829757 w 1643156"/>
                <a:gd name="connsiteY1" fmla="*/ 2836332 h 2836345"/>
                <a:gd name="connsiteX2" fmla="*/ 1575822 w 1643156"/>
                <a:gd name="connsiteY2" fmla="*/ 2109496 h 2836345"/>
                <a:gd name="connsiteX3" fmla="*/ 1194743 w 1643156"/>
                <a:gd name="connsiteY3" fmla="*/ 1707175 h 2836345"/>
                <a:gd name="connsiteX4" fmla="*/ 1004211 w 1643156"/>
                <a:gd name="connsiteY4" fmla="*/ 1151405 h 2836345"/>
                <a:gd name="connsiteX5" fmla="*/ 1640806 w 1643156"/>
                <a:gd name="connsiteY5" fmla="*/ 1109513 h 2836345"/>
                <a:gd name="connsiteX6" fmla="*/ 15 w 1643156"/>
                <a:gd name="connsiteY6" fmla="*/ 1370769 h 2836345"/>
                <a:gd name="connsiteX0" fmla="*/ 15 w 1642913"/>
                <a:gd name="connsiteY0" fmla="*/ 1407806 h 2873382"/>
                <a:gd name="connsiteX1" fmla="*/ 829757 w 1642913"/>
                <a:gd name="connsiteY1" fmla="*/ 2873369 h 2873382"/>
                <a:gd name="connsiteX2" fmla="*/ 1575822 w 1642913"/>
                <a:gd name="connsiteY2" fmla="*/ 2146533 h 2873382"/>
                <a:gd name="connsiteX3" fmla="*/ 1194743 w 1642913"/>
                <a:gd name="connsiteY3" fmla="*/ 1744212 h 2873382"/>
                <a:gd name="connsiteX4" fmla="*/ 1004211 w 1642913"/>
                <a:gd name="connsiteY4" fmla="*/ 1188442 h 2873382"/>
                <a:gd name="connsiteX5" fmla="*/ 1640806 w 1642913"/>
                <a:gd name="connsiteY5" fmla="*/ 1146550 h 2873382"/>
                <a:gd name="connsiteX6" fmla="*/ 15 w 1642913"/>
                <a:gd name="connsiteY6" fmla="*/ 1407806 h 2873382"/>
                <a:gd name="connsiteX0" fmla="*/ 15 w 1643159"/>
                <a:gd name="connsiteY0" fmla="*/ 1407808 h 2873384"/>
                <a:gd name="connsiteX1" fmla="*/ 829757 w 1643159"/>
                <a:gd name="connsiteY1" fmla="*/ 2873371 h 2873384"/>
                <a:gd name="connsiteX2" fmla="*/ 1575822 w 1643159"/>
                <a:gd name="connsiteY2" fmla="*/ 2146535 h 2873384"/>
                <a:gd name="connsiteX3" fmla="*/ 650075 w 1643159"/>
                <a:gd name="connsiteY3" fmla="*/ 1663409 h 2873384"/>
                <a:gd name="connsiteX4" fmla="*/ 1004211 w 1643159"/>
                <a:gd name="connsiteY4" fmla="*/ 1188444 h 2873384"/>
                <a:gd name="connsiteX5" fmla="*/ 1640806 w 1643159"/>
                <a:gd name="connsiteY5" fmla="*/ 1146552 h 2873384"/>
                <a:gd name="connsiteX6" fmla="*/ 15 w 1643159"/>
                <a:gd name="connsiteY6" fmla="*/ 1407808 h 2873384"/>
                <a:gd name="connsiteX0" fmla="*/ 15 w 1643240"/>
                <a:gd name="connsiteY0" fmla="*/ 1407808 h 2873384"/>
                <a:gd name="connsiteX1" fmla="*/ 829757 w 1643240"/>
                <a:gd name="connsiteY1" fmla="*/ 2873371 h 2873384"/>
                <a:gd name="connsiteX2" fmla="*/ 1575822 w 1643240"/>
                <a:gd name="connsiteY2" fmla="*/ 2146535 h 2873384"/>
                <a:gd name="connsiteX3" fmla="*/ 540142 w 1643240"/>
                <a:gd name="connsiteY3" fmla="*/ 1557089 h 2873384"/>
                <a:gd name="connsiteX4" fmla="*/ 1004211 w 1643240"/>
                <a:gd name="connsiteY4" fmla="*/ 1188444 h 2873384"/>
                <a:gd name="connsiteX5" fmla="*/ 1640806 w 1643240"/>
                <a:gd name="connsiteY5" fmla="*/ 1146552 h 2873384"/>
                <a:gd name="connsiteX6" fmla="*/ 15 w 1643240"/>
                <a:gd name="connsiteY6" fmla="*/ 1407808 h 2873384"/>
                <a:gd name="connsiteX0" fmla="*/ 15 w 1643406"/>
                <a:gd name="connsiteY0" fmla="*/ 1407808 h 2873384"/>
                <a:gd name="connsiteX1" fmla="*/ 829757 w 1643406"/>
                <a:gd name="connsiteY1" fmla="*/ 2873371 h 2873384"/>
                <a:gd name="connsiteX2" fmla="*/ 1575822 w 1643406"/>
                <a:gd name="connsiteY2" fmla="*/ 2146535 h 2873384"/>
                <a:gd name="connsiteX3" fmla="*/ 335268 w 1643406"/>
                <a:gd name="connsiteY3" fmla="*/ 1650651 h 2873384"/>
                <a:gd name="connsiteX4" fmla="*/ 1004211 w 1643406"/>
                <a:gd name="connsiteY4" fmla="*/ 1188444 h 2873384"/>
                <a:gd name="connsiteX5" fmla="*/ 1640806 w 1643406"/>
                <a:gd name="connsiteY5" fmla="*/ 1146552 h 2873384"/>
                <a:gd name="connsiteX6" fmla="*/ 15 w 1643406"/>
                <a:gd name="connsiteY6" fmla="*/ 1407808 h 2873384"/>
                <a:gd name="connsiteX0" fmla="*/ 15 w 1643539"/>
                <a:gd name="connsiteY0" fmla="*/ 1407808 h 2873384"/>
                <a:gd name="connsiteX1" fmla="*/ 829757 w 1643539"/>
                <a:gd name="connsiteY1" fmla="*/ 2873371 h 2873384"/>
                <a:gd name="connsiteX2" fmla="*/ 1575822 w 1643539"/>
                <a:gd name="connsiteY2" fmla="*/ 2146535 h 2873384"/>
                <a:gd name="connsiteX3" fmla="*/ 187857 w 1643539"/>
                <a:gd name="connsiteY3" fmla="*/ 1301917 h 2873384"/>
                <a:gd name="connsiteX4" fmla="*/ 1004211 w 1643539"/>
                <a:gd name="connsiteY4" fmla="*/ 1188444 h 2873384"/>
                <a:gd name="connsiteX5" fmla="*/ 1640806 w 1643539"/>
                <a:gd name="connsiteY5" fmla="*/ 1146552 h 2873384"/>
                <a:gd name="connsiteX6" fmla="*/ 15 w 1643539"/>
                <a:gd name="connsiteY6" fmla="*/ 1407808 h 2873384"/>
                <a:gd name="connsiteX0" fmla="*/ 15 w 1643551"/>
                <a:gd name="connsiteY0" fmla="*/ 1407808 h 2873384"/>
                <a:gd name="connsiteX1" fmla="*/ 829757 w 1643551"/>
                <a:gd name="connsiteY1" fmla="*/ 2873371 h 2873384"/>
                <a:gd name="connsiteX2" fmla="*/ 1575822 w 1643551"/>
                <a:gd name="connsiteY2" fmla="*/ 2146535 h 2873384"/>
                <a:gd name="connsiteX3" fmla="*/ 175365 w 1643551"/>
                <a:gd name="connsiteY3" fmla="*/ 1633640 h 2873384"/>
                <a:gd name="connsiteX4" fmla="*/ 1004211 w 1643551"/>
                <a:gd name="connsiteY4" fmla="*/ 1188444 h 2873384"/>
                <a:gd name="connsiteX5" fmla="*/ 1640806 w 1643551"/>
                <a:gd name="connsiteY5" fmla="*/ 1146552 h 2873384"/>
                <a:gd name="connsiteX6" fmla="*/ 15 w 1643551"/>
                <a:gd name="connsiteY6" fmla="*/ 1407808 h 2873384"/>
                <a:gd name="connsiteX0" fmla="*/ 15 w 1643506"/>
                <a:gd name="connsiteY0" fmla="*/ 1407808 h 2873384"/>
                <a:gd name="connsiteX1" fmla="*/ 829757 w 1643506"/>
                <a:gd name="connsiteY1" fmla="*/ 2873371 h 2873384"/>
                <a:gd name="connsiteX2" fmla="*/ 1575822 w 1643506"/>
                <a:gd name="connsiteY2" fmla="*/ 2146535 h 2873384"/>
                <a:gd name="connsiteX3" fmla="*/ 222835 w 1643506"/>
                <a:gd name="connsiteY3" fmla="*/ 1416744 h 2873384"/>
                <a:gd name="connsiteX4" fmla="*/ 1004211 w 1643506"/>
                <a:gd name="connsiteY4" fmla="*/ 1188444 h 2873384"/>
                <a:gd name="connsiteX5" fmla="*/ 1640806 w 1643506"/>
                <a:gd name="connsiteY5" fmla="*/ 1146552 h 2873384"/>
                <a:gd name="connsiteX6" fmla="*/ 15 w 1643506"/>
                <a:gd name="connsiteY6" fmla="*/ 1407808 h 2873384"/>
                <a:gd name="connsiteX0" fmla="*/ 15 w 1643571"/>
                <a:gd name="connsiteY0" fmla="*/ 1407808 h 2873384"/>
                <a:gd name="connsiteX1" fmla="*/ 829757 w 1643571"/>
                <a:gd name="connsiteY1" fmla="*/ 2873371 h 2873384"/>
                <a:gd name="connsiteX2" fmla="*/ 1575822 w 1643571"/>
                <a:gd name="connsiteY2" fmla="*/ 2146535 h 2873384"/>
                <a:gd name="connsiteX3" fmla="*/ 155376 w 1643571"/>
                <a:gd name="connsiteY3" fmla="*/ 1671916 h 2873384"/>
                <a:gd name="connsiteX4" fmla="*/ 1004211 w 1643571"/>
                <a:gd name="connsiteY4" fmla="*/ 1188444 h 2873384"/>
                <a:gd name="connsiteX5" fmla="*/ 1640806 w 1643571"/>
                <a:gd name="connsiteY5" fmla="*/ 1146552 h 2873384"/>
                <a:gd name="connsiteX6" fmla="*/ 15 w 1643571"/>
                <a:gd name="connsiteY6" fmla="*/ 1407808 h 2873384"/>
                <a:gd name="connsiteX0" fmla="*/ 15 w 1643481"/>
                <a:gd name="connsiteY0" fmla="*/ 1407808 h 2873384"/>
                <a:gd name="connsiteX1" fmla="*/ 829757 w 1643481"/>
                <a:gd name="connsiteY1" fmla="*/ 2873371 h 2873384"/>
                <a:gd name="connsiteX2" fmla="*/ 1575822 w 1643481"/>
                <a:gd name="connsiteY2" fmla="*/ 2146535 h 2873384"/>
                <a:gd name="connsiteX3" fmla="*/ 250318 w 1643481"/>
                <a:gd name="connsiteY3" fmla="*/ 1880305 h 2873384"/>
                <a:gd name="connsiteX4" fmla="*/ 1004211 w 1643481"/>
                <a:gd name="connsiteY4" fmla="*/ 1188444 h 2873384"/>
                <a:gd name="connsiteX5" fmla="*/ 1640806 w 1643481"/>
                <a:gd name="connsiteY5" fmla="*/ 1146552 h 2873384"/>
                <a:gd name="connsiteX6" fmla="*/ 15 w 1643481"/>
                <a:gd name="connsiteY6" fmla="*/ 1407808 h 2873384"/>
                <a:gd name="connsiteX0" fmla="*/ 15 w 1643474"/>
                <a:gd name="connsiteY0" fmla="*/ 1407808 h 2873384"/>
                <a:gd name="connsiteX1" fmla="*/ 829757 w 1643474"/>
                <a:gd name="connsiteY1" fmla="*/ 2873371 h 2873384"/>
                <a:gd name="connsiteX2" fmla="*/ 1575822 w 1643474"/>
                <a:gd name="connsiteY2" fmla="*/ 2146535 h 2873384"/>
                <a:gd name="connsiteX3" fmla="*/ 257814 w 1643474"/>
                <a:gd name="connsiteY3" fmla="*/ 1727202 h 2873384"/>
                <a:gd name="connsiteX4" fmla="*/ 1004211 w 1643474"/>
                <a:gd name="connsiteY4" fmla="*/ 1188444 h 2873384"/>
                <a:gd name="connsiteX5" fmla="*/ 1640806 w 1643474"/>
                <a:gd name="connsiteY5" fmla="*/ 1146552 h 2873384"/>
                <a:gd name="connsiteX6" fmla="*/ 15 w 1643474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3452"/>
                <a:gd name="connsiteY0" fmla="*/ 1407808 h 2873384"/>
                <a:gd name="connsiteX1" fmla="*/ 829757 w 1643452"/>
                <a:gd name="connsiteY1" fmla="*/ 2873371 h 2873384"/>
                <a:gd name="connsiteX2" fmla="*/ 1575822 w 1643452"/>
                <a:gd name="connsiteY2" fmla="*/ 2146535 h 2873384"/>
                <a:gd name="connsiteX3" fmla="*/ 282798 w 1643452"/>
                <a:gd name="connsiteY3" fmla="*/ 1705938 h 2873384"/>
                <a:gd name="connsiteX4" fmla="*/ 1004211 w 1643452"/>
                <a:gd name="connsiteY4" fmla="*/ 1188444 h 2873384"/>
                <a:gd name="connsiteX5" fmla="*/ 1640806 w 1643452"/>
                <a:gd name="connsiteY5" fmla="*/ 1146552 h 2873384"/>
                <a:gd name="connsiteX6" fmla="*/ 15 w 1643452"/>
                <a:gd name="connsiteY6" fmla="*/ 1407808 h 2873384"/>
                <a:gd name="connsiteX0" fmla="*/ 15 w 1642986"/>
                <a:gd name="connsiteY0" fmla="*/ 1407808 h 2873384"/>
                <a:gd name="connsiteX1" fmla="*/ 829757 w 1642986"/>
                <a:gd name="connsiteY1" fmla="*/ 2873371 h 2873384"/>
                <a:gd name="connsiteX2" fmla="*/ 1575822 w 1642986"/>
                <a:gd name="connsiteY2" fmla="*/ 2146535 h 2873384"/>
                <a:gd name="connsiteX3" fmla="*/ 282798 w 1642986"/>
                <a:gd name="connsiteY3" fmla="*/ 1705938 h 2873384"/>
                <a:gd name="connsiteX4" fmla="*/ 1004211 w 1642986"/>
                <a:gd name="connsiteY4" fmla="*/ 1188444 h 2873384"/>
                <a:gd name="connsiteX5" fmla="*/ 1640806 w 1642986"/>
                <a:gd name="connsiteY5" fmla="*/ 1146552 h 2873384"/>
                <a:gd name="connsiteX6" fmla="*/ 15 w 1642986"/>
                <a:gd name="connsiteY6" fmla="*/ 1407808 h 2873384"/>
                <a:gd name="connsiteX0" fmla="*/ 15 w 1641568"/>
                <a:gd name="connsiteY0" fmla="*/ 1408287 h 2873863"/>
                <a:gd name="connsiteX1" fmla="*/ 829757 w 1641568"/>
                <a:gd name="connsiteY1" fmla="*/ 2873850 h 2873863"/>
                <a:gd name="connsiteX2" fmla="*/ 1575822 w 1641568"/>
                <a:gd name="connsiteY2" fmla="*/ 2147014 h 2873863"/>
                <a:gd name="connsiteX3" fmla="*/ 282798 w 1641568"/>
                <a:gd name="connsiteY3" fmla="*/ 1706417 h 2873863"/>
                <a:gd name="connsiteX4" fmla="*/ 1004211 w 1641568"/>
                <a:gd name="connsiteY4" fmla="*/ 1188923 h 2873863"/>
                <a:gd name="connsiteX5" fmla="*/ 1640806 w 1641568"/>
                <a:gd name="connsiteY5" fmla="*/ 1147031 h 2873863"/>
                <a:gd name="connsiteX6" fmla="*/ 15 w 1641568"/>
                <a:gd name="connsiteY6" fmla="*/ 1408287 h 2873863"/>
                <a:gd name="connsiteX0" fmla="*/ 15 w 1641539"/>
                <a:gd name="connsiteY0" fmla="*/ 1408287 h 2873863"/>
                <a:gd name="connsiteX1" fmla="*/ 829757 w 1641539"/>
                <a:gd name="connsiteY1" fmla="*/ 2873850 h 2873863"/>
                <a:gd name="connsiteX2" fmla="*/ 1575822 w 1641539"/>
                <a:gd name="connsiteY2" fmla="*/ 2147014 h 2873863"/>
                <a:gd name="connsiteX3" fmla="*/ 282798 w 1641539"/>
                <a:gd name="connsiteY3" fmla="*/ 1706417 h 2873863"/>
                <a:gd name="connsiteX4" fmla="*/ 1004211 w 1641539"/>
                <a:gd name="connsiteY4" fmla="*/ 1188923 h 2873863"/>
                <a:gd name="connsiteX5" fmla="*/ 1640806 w 1641539"/>
                <a:gd name="connsiteY5" fmla="*/ 1147031 h 2873863"/>
                <a:gd name="connsiteX6" fmla="*/ 15 w 1641539"/>
                <a:gd name="connsiteY6" fmla="*/ 1408287 h 2873863"/>
                <a:gd name="connsiteX0" fmla="*/ 15 w 1641569"/>
                <a:gd name="connsiteY0" fmla="*/ 1408287 h 2873863"/>
                <a:gd name="connsiteX1" fmla="*/ 829757 w 1641569"/>
                <a:gd name="connsiteY1" fmla="*/ 2873850 h 2873863"/>
                <a:gd name="connsiteX2" fmla="*/ 1575822 w 1641569"/>
                <a:gd name="connsiteY2" fmla="*/ 2147014 h 2873863"/>
                <a:gd name="connsiteX3" fmla="*/ 282798 w 1641569"/>
                <a:gd name="connsiteY3" fmla="*/ 1706417 h 2873863"/>
                <a:gd name="connsiteX4" fmla="*/ 1004211 w 1641569"/>
                <a:gd name="connsiteY4" fmla="*/ 1188923 h 2873863"/>
                <a:gd name="connsiteX5" fmla="*/ 1640806 w 1641569"/>
                <a:gd name="connsiteY5" fmla="*/ 1147031 h 2873863"/>
                <a:gd name="connsiteX6" fmla="*/ 15 w 1641569"/>
                <a:gd name="connsiteY6" fmla="*/ 1408287 h 2873863"/>
                <a:gd name="connsiteX0" fmla="*/ 15 w 1641569"/>
                <a:gd name="connsiteY0" fmla="*/ 1408287 h 2873863"/>
                <a:gd name="connsiteX1" fmla="*/ 829757 w 1641569"/>
                <a:gd name="connsiteY1" fmla="*/ 2873850 h 2873863"/>
                <a:gd name="connsiteX2" fmla="*/ 1575822 w 1641569"/>
                <a:gd name="connsiteY2" fmla="*/ 2147014 h 2873863"/>
                <a:gd name="connsiteX3" fmla="*/ 282798 w 1641569"/>
                <a:gd name="connsiteY3" fmla="*/ 1706417 h 2873863"/>
                <a:gd name="connsiteX4" fmla="*/ 1004211 w 1641569"/>
                <a:gd name="connsiteY4" fmla="*/ 1188923 h 2873863"/>
                <a:gd name="connsiteX5" fmla="*/ 1640806 w 1641569"/>
                <a:gd name="connsiteY5" fmla="*/ 1147031 h 2873863"/>
                <a:gd name="connsiteX6" fmla="*/ 15 w 1641569"/>
                <a:gd name="connsiteY6" fmla="*/ 1408287 h 2873863"/>
                <a:gd name="connsiteX0" fmla="*/ 15 w 1641557"/>
                <a:gd name="connsiteY0" fmla="*/ 1408287 h 2873863"/>
                <a:gd name="connsiteX1" fmla="*/ 829757 w 1641557"/>
                <a:gd name="connsiteY1" fmla="*/ 2873850 h 2873863"/>
                <a:gd name="connsiteX2" fmla="*/ 1575822 w 1641557"/>
                <a:gd name="connsiteY2" fmla="*/ 2147014 h 2873863"/>
                <a:gd name="connsiteX3" fmla="*/ 282798 w 1641557"/>
                <a:gd name="connsiteY3" fmla="*/ 1706417 h 2873863"/>
                <a:gd name="connsiteX4" fmla="*/ 1004211 w 1641557"/>
                <a:gd name="connsiteY4" fmla="*/ 1188923 h 2873863"/>
                <a:gd name="connsiteX5" fmla="*/ 1640806 w 1641557"/>
                <a:gd name="connsiteY5" fmla="*/ 1147031 h 2873863"/>
                <a:gd name="connsiteX6" fmla="*/ 15 w 1641557"/>
                <a:gd name="connsiteY6" fmla="*/ 1408287 h 2873863"/>
                <a:gd name="connsiteX0" fmla="*/ 15 w 1641557"/>
                <a:gd name="connsiteY0" fmla="*/ 1408287 h 2873863"/>
                <a:gd name="connsiteX1" fmla="*/ 829757 w 1641557"/>
                <a:gd name="connsiteY1" fmla="*/ 2873850 h 2873863"/>
                <a:gd name="connsiteX2" fmla="*/ 1575822 w 1641557"/>
                <a:gd name="connsiteY2" fmla="*/ 2147014 h 2873863"/>
                <a:gd name="connsiteX3" fmla="*/ 282798 w 1641557"/>
                <a:gd name="connsiteY3" fmla="*/ 1706417 h 2873863"/>
                <a:gd name="connsiteX4" fmla="*/ 1004211 w 1641557"/>
                <a:gd name="connsiteY4" fmla="*/ 1188923 h 2873863"/>
                <a:gd name="connsiteX5" fmla="*/ 1640806 w 1641557"/>
                <a:gd name="connsiteY5" fmla="*/ 1147031 h 2873863"/>
                <a:gd name="connsiteX6" fmla="*/ 15 w 1641557"/>
                <a:gd name="connsiteY6" fmla="*/ 1408287 h 2873863"/>
                <a:gd name="connsiteX0" fmla="*/ 15 w 1641560"/>
                <a:gd name="connsiteY0" fmla="*/ 1408287 h 2873863"/>
                <a:gd name="connsiteX1" fmla="*/ 829757 w 1641560"/>
                <a:gd name="connsiteY1" fmla="*/ 2873850 h 2873863"/>
                <a:gd name="connsiteX2" fmla="*/ 1575822 w 1641560"/>
                <a:gd name="connsiteY2" fmla="*/ 2147014 h 2873863"/>
                <a:gd name="connsiteX3" fmla="*/ 282798 w 1641560"/>
                <a:gd name="connsiteY3" fmla="*/ 1706417 h 2873863"/>
                <a:gd name="connsiteX4" fmla="*/ 1004211 w 1641560"/>
                <a:gd name="connsiteY4" fmla="*/ 1188923 h 2873863"/>
                <a:gd name="connsiteX5" fmla="*/ 1640806 w 1641560"/>
                <a:gd name="connsiteY5" fmla="*/ 1147031 h 2873863"/>
                <a:gd name="connsiteX6" fmla="*/ 15 w 1641560"/>
                <a:gd name="connsiteY6" fmla="*/ 1408287 h 2873863"/>
                <a:gd name="connsiteX0" fmla="*/ 15 w 1641283"/>
                <a:gd name="connsiteY0" fmla="*/ 1408355 h 2873931"/>
                <a:gd name="connsiteX1" fmla="*/ 829757 w 1641283"/>
                <a:gd name="connsiteY1" fmla="*/ 2873918 h 2873931"/>
                <a:gd name="connsiteX2" fmla="*/ 1575822 w 1641283"/>
                <a:gd name="connsiteY2" fmla="*/ 2147082 h 2873931"/>
                <a:gd name="connsiteX3" fmla="*/ 282798 w 1641283"/>
                <a:gd name="connsiteY3" fmla="*/ 1706485 h 2873931"/>
                <a:gd name="connsiteX4" fmla="*/ 1004211 w 1641283"/>
                <a:gd name="connsiteY4" fmla="*/ 1188991 h 2873931"/>
                <a:gd name="connsiteX5" fmla="*/ 1640806 w 1641283"/>
                <a:gd name="connsiteY5" fmla="*/ 1147099 h 2873931"/>
                <a:gd name="connsiteX6" fmla="*/ 15 w 1641283"/>
                <a:gd name="connsiteY6" fmla="*/ 1408355 h 2873931"/>
                <a:gd name="connsiteX0" fmla="*/ 15 w 1641283"/>
                <a:gd name="connsiteY0" fmla="*/ 1408310 h 2873886"/>
                <a:gd name="connsiteX1" fmla="*/ 829757 w 1641283"/>
                <a:gd name="connsiteY1" fmla="*/ 2873873 h 2873886"/>
                <a:gd name="connsiteX2" fmla="*/ 1575822 w 1641283"/>
                <a:gd name="connsiteY2" fmla="*/ 2147037 h 2873886"/>
                <a:gd name="connsiteX3" fmla="*/ 282798 w 1641283"/>
                <a:gd name="connsiteY3" fmla="*/ 1706440 h 2873886"/>
                <a:gd name="connsiteX4" fmla="*/ 1004211 w 1641283"/>
                <a:gd name="connsiteY4" fmla="*/ 1188946 h 2873886"/>
                <a:gd name="connsiteX5" fmla="*/ 1640806 w 1641283"/>
                <a:gd name="connsiteY5" fmla="*/ 1147054 h 2873886"/>
                <a:gd name="connsiteX6" fmla="*/ 15 w 1641283"/>
                <a:gd name="connsiteY6" fmla="*/ 1408310 h 2873886"/>
                <a:gd name="connsiteX0" fmla="*/ 15 w 1641560"/>
                <a:gd name="connsiteY0" fmla="*/ 1408242 h 2873818"/>
                <a:gd name="connsiteX1" fmla="*/ 829757 w 1641560"/>
                <a:gd name="connsiteY1" fmla="*/ 2873805 h 2873818"/>
                <a:gd name="connsiteX2" fmla="*/ 1575822 w 1641560"/>
                <a:gd name="connsiteY2" fmla="*/ 2146969 h 2873818"/>
                <a:gd name="connsiteX3" fmla="*/ 282798 w 1641560"/>
                <a:gd name="connsiteY3" fmla="*/ 1706372 h 2873818"/>
                <a:gd name="connsiteX4" fmla="*/ 1004211 w 1641560"/>
                <a:gd name="connsiteY4" fmla="*/ 1188878 h 2873818"/>
                <a:gd name="connsiteX5" fmla="*/ 1640806 w 1641560"/>
                <a:gd name="connsiteY5" fmla="*/ 1146986 h 2873818"/>
                <a:gd name="connsiteX6" fmla="*/ 15 w 1641560"/>
                <a:gd name="connsiteY6" fmla="*/ 1408242 h 2873818"/>
                <a:gd name="connsiteX0" fmla="*/ 15 w 1641645"/>
                <a:gd name="connsiteY0" fmla="*/ 1372877 h 2838453"/>
                <a:gd name="connsiteX1" fmla="*/ 829757 w 1641645"/>
                <a:gd name="connsiteY1" fmla="*/ 2838440 h 2838453"/>
                <a:gd name="connsiteX2" fmla="*/ 1575822 w 1641645"/>
                <a:gd name="connsiteY2" fmla="*/ 2111604 h 2838453"/>
                <a:gd name="connsiteX3" fmla="*/ 282798 w 1641645"/>
                <a:gd name="connsiteY3" fmla="*/ 1671007 h 2838453"/>
                <a:gd name="connsiteX4" fmla="*/ 1004211 w 1641645"/>
                <a:gd name="connsiteY4" fmla="*/ 1153513 h 2838453"/>
                <a:gd name="connsiteX5" fmla="*/ 1640806 w 1641645"/>
                <a:gd name="connsiteY5" fmla="*/ 1111621 h 2838453"/>
                <a:gd name="connsiteX6" fmla="*/ 15 w 1641645"/>
                <a:gd name="connsiteY6" fmla="*/ 1372877 h 2838453"/>
                <a:gd name="connsiteX0" fmla="*/ 15 w 1641695"/>
                <a:gd name="connsiteY0" fmla="*/ 1354490 h 2820066"/>
                <a:gd name="connsiteX1" fmla="*/ 829757 w 1641695"/>
                <a:gd name="connsiteY1" fmla="*/ 2820053 h 2820066"/>
                <a:gd name="connsiteX2" fmla="*/ 1575822 w 1641695"/>
                <a:gd name="connsiteY2" fmla="*/ 2093217 h 2820066"/>
                <a:gd name="connsiteX3" fmla="*/ 282798 w 1641695"/>
                <a:gd name="connsiteY3" fmla="*/ 1652620 h 2820066"/>
                <a:gd name="connsiteX4" fmla="*/ 1004211 w 1641695"/>
                <a:gd name="connsiteY4" fmla="*/ 1135126 h 2820066"/>
                <a:gd name="connsiteX5" fmla="*/ 1640806 w 1641695"/>
                <a:gd name="connsiteY5" fmla="*/ 1093234 h 2820066"/>
                <a:gd name="connsiteX6" fmla="*/ 15 w 1641695"/>
                <a:gd name="connsiteY6" fmla="*/ 1354490 h 2820066"/>
                <a:gd name="connsiteX0" fmla="*/ 15 w 1641654"/>
                <a:gd name="connsiteY0" fmla="*/ 1369525 h 2835101"/>
                <a:gd name="connsiteX1" fmla="*/ 829757 w 1641654"/>
                <a:gd name="connsiteY1" fmla="*/ 2835088 h 2835101"/>
                <a:gd name="connsiteX2" fmla="*/ 1575822 w 1641654"/>
                <a:gd name="connsiteY2" fmla="*/ 2108252 h 2835101"/>
                <a:gd name="connsiteX3" fmla="*/ 282798 w 1641654"/>
                <a:gd name="connsiteY3" fmla="*/ 1667655 h 2835101"/>
                <a:gd name="connsiteX4" fmla="*/ 1004211 w 1641654"/>
                <a:gd name="connsiteY4" fmla="*/ 1150161 h 2835101"/>
                <a:gd name="connsiteX5" fmla="*/ 1640806 w 1641654"/>
                <a:gd name="connsiteY5" fmla="*/ 1108269 h 2835101"/>
                <a:gd name="connsiteX6" fmla="*/ 15 w 1641654"/>
                <a:gd name="connsiteY6" fmla="*/ 1369525 h 2835101"/>
                <a:gd name="connsiteX0" fmla="*/ 15 w 1641641"/>
                <a:gd name="connsiteY0" fmla="*/ 1374551 h 2840127"/>
                <a:gd name="connsiteX1" fmla="*/ 829757 w 1641641"/>
                <a:gd name="connsiteY1" fmla="*/ 2840114 h 2840127"/>
                <a:gd name="connsiteX2" fmla="*/ 1575822 w 1641641"/>
                <a:gd name="connsiteY2" fmla="*/ 2113278 h 2840127"/>
                <a:gd name="connsiteX3" fmla="*/ 282798 w 1641641"/>
                <a:gd name="connsiteY3" fmla="*/ 1672681 h 2840127"/>
                <a:gd name="connsiteX4" fmla="*/ 1004211 w 1641641"/>
                <a:gd name="connsiteY4" fmla="*/ 1155187 h 2840127"/>
                <a:gd name="connsiteX5" fmla="*/ 1640806 w 1641641"/>
                <a:gd name="connsiteY5" fmla="*/ 1113295 h 2840127"/>
                <a:gd name="connsiteX6" fmla="*/ 15 w 1641641"/>
                <a:gd name="connsiteY6" fmla="*/ 1374551 h 2840127"/>
                <a:gd name="connsiteX0" fmla="*/ 755 w 1642381"/>
                <a:gd name="connsiteY0" fmla="*/ 1347696 h 2813272"/>
                <a:gd name="connsiteX1" fmla="*/ 830497 w 1642381"/>
                <a:gd name="connsiteY1" fmla="*/ 2813259 h 2813272"/>
                <a:gd name="connsiteX2" fmla="*/ 1576562 w 1642381"/>
                <a:gd name="connsiteY2" fmla="*/ 2086423 h 2813272"/>
                <a:gd name="connsiteX3" fmla="*/ 283538 w 1642381"/>
                <a:gd name="connsiteY3" fmla="*/ 1645826 h 2813272"/>
                <a:gd name="connsiteX4" fmla="*/ 1004951 w 1642381"/>
                <a:gd name="connsiteY4" fmla="*/ 1128332 h 2813272"/>
                <a:gd name="connsiteX5" fmla="*/ 1641546 w 1642381"/>
                <a:gd name="connsiteY5" fmla="*/ 1086440 h 2813272"/>
                <a:gd name="connsiteX6" fmla="*/ 755 w 1642381"/>
                <a:gd name="connsiteY6" fmla="*/ 1347696 h 2813272"/>
                <a:gd name="connsiteX0" fmla="*/ 443 w 1642069"/>
                <a:gd name="connsiteY0" fmla="*/ 1392680 h 2858256"/>
                <a:gd name="connsiteX1" fmla="*/ 830185 w 1642069"/>
                <a:gd name="connsiteY1" fmla="*/ 2858243 h 2858256"/>
                <a:gd name="connsiteX2" fmla="*/ 1576250 w 1642069"/>
                <a:gd name="connsiteY2" fmla="*/ 2131407 h 2858256"/>
                <a:gd name="connsiteX3" fmla="*/ 283226 w 1642069"/>
                <a:gd name="connsiteY3" fmla="*/ 1690810 h 2858256"/>
                <a:gd name="connsiteX4" fmla="*/ 1004639 w 1642069"/>
                <a:gd name="connsiteY4" fmla="*/ 1173316 h 2858256"/>
                <a:gd name="connsiteX5" fmla="*/ 1641234 w 1642069"/>
                <a:gd name="connsiteY5" fmla="*/ 1131424 h 2858256"/>
                <a:gd name="connsiteX6" fmla="*/ 443 w 1642069"/>
                <a:gd name="connsiteY6" fmla="*/ 1392680 h 2858256"/>
                <a:gd name="connsiteX0" fmla="*/ 406 w 1642032"/>
                <a:gd name="connsiteY0" fmla="*/ 1392680 h 2858315"/>
                <a:gd name="connsiteX1" fmla="*/ 830148 w 1642032"/>
                <a:gd name="connsiteY1" fmla="*/ 2858243 h 2858315"/>
                <a:gd name="connsiteX2" fmla="*/ 1576213 w 1642032"/>
                <a:gd name="connsiteY2" fmla="*/ 2131407 h 2858315"/>
                <a:gd name="connsiteX3" fmla="*/ 283189 w 1642032"/>
                <a:gd name="connsiteY3" fmla="*/ 1690810 h 2858315"/>
                <a:gd name="connsiteX4" fmla="*/ 1004602 w 1642032"/>
                <a:gd name="connsiteY4" fmla="*/ 1173316 h 2858315"/>
                <a:gd name="connsiteX5" fmla="*/ 1641197 w 1642032"/>
                <a:gd name="connsiteY5" fmla="*/ 1131424 h 2858315"/>
                <a:gd name="connsiteX6" fmla="*/ 406 w 1642032"/>
                <a:gd name="connsiteY6" fmla="*/ 1392680 h 2858315"/>
                <a:gd name="connsiteX0" fmla="*/ 378 w 1642004"/>
                <a:gd name="connsiteY0" fmla="*/ 1392680 h 2858619"/>
                <a:gd name="connsiteX1" fmla="*/ 830120 w 1642004"/>
                <a:gd name="connsiteY1" fmla="*/ 2858243 h 2858619"/>
                <a:gd name="connsiteX2" fmla="*/ 1576185 w 1642004"/>
                <a:gd name="connsiteY2" fmla="*/ 2131407 h 2858619"/>
                <a:gd name="connsiteX3" fmla="*/ 283161 w 1642004"/>
                <a:gd name="connsiteY3" fmla="*/ 1690810 h 2858619"/>
                <a:gd name="connsiteX4" fmla="*/ 1004574 w 1642004"/>
                <a:gd name="connsiteY4" fmla="*/ 1173316 h 2858619"/>
                <a:gd name="connsiteX5" fmla="*/ 1641169 w 1642004"/>
                <a:gd name="connsiteY5" fmla="*/ 1131424 h 2858619"/>
                <a:gd name="connsiteX6" fmla="*/ 378 w 1642004"/>
                <a:gd name="connsiteY6" fmla="*/ 1392680 h 2858619"/>
                <a:gd name="connsiteX0" fmla="*/ 445 w 1642071"/>
                <a:gd name="connsiteY0" fmla="*/ 1392680 h 2858256"/>
                <a:gd name="connsiteX1" fmla="*/ 830187 w 1642071"/>
                <a:gd name="connsiteY1" fmla="*/ 2858243 h 2858256"/>
                <a:gd name="connsiteX2" fmla="*/ 1576252 w 1642071"/>
                <a:gd name="connsiteY2" fmla="*/ 2131407 h 2858256"/>
                <a:gd name="connsiteX3" fmla="*/ 283228 w 1642071"/>
                <a:gd name="connsiteY3" fmla="*/ 1690810 h 2858256"/>
                <a:gd name="connsiteX4" fmla="*/ 1004641 w 1642071"/>
                <a:gd name="connsiteY4" fmla="*/ 1173316 h 2858256"/>
                <a:gd name="connsiteX5" fmla="*/ 1641236 w 1642071"/>
                <a:gd name="connsiteY5" fmla="*/ 1131424 h 2858256"/>
                <a:gd name="connsiteX6" fmla="*/ 445 w 1642071"/>
                <a:gd name="connsiteY6" fmla="*/ 1392680 h 2858256"/>
                <a:gd name="connsiteX0" fmla="*/ 445 w 1642071"/>
                <a:gd name="connsiteY0" fmla="*/ 1392680 h 2858315"/>
                <a:gd name="connsiteX1" fmla="*/ 830187 w 1642071"/>
                <a:gd name="connsiteY1" fmla="*/ 2858243 h 2858315"/>
                <a:gd name="connsiteX2" fmla="*/ 1576252 w 1642071"/>
                <a:gd name="connsiteY2" fmla="*/ 2131407 h 2858315"/>
                <a:gd name="connsiteX3" fmla="*/ 283228 w 1642071"/>
                <a:gd name="connsiteY3" fmla="*/ 1690810 h 2858315"/>
                <a:gd name="connsiteX4" fmla="*/ 1004641 w 1642071"/>
                <a:gd name="connsiteY4" fmla="*/ 1173316 h 2858315"/>
                <a:gd name="connsiteX5" fmla="*/ 1641236 w 1642071"/>
                <a:gd name="connsiteY5" fmla="*/ 1131424 h 2858315"/>
                <a:gd name="connsiteX6" fmla="*/ 445 w 1642071"/>
                <a:gd name="connsiteY6" fmla="*/ 1392680 h 2858315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77357"/>
                <a:gd name="connsiteX1" fmla="*/ 830187 w 1642071"/>
                <a:gd name="connsiteY1" fmla="*/ 2858243 h 2877357"/>
                <a:gd name="connsiteX2" fmla="*/ 1576252 w 1642071"/>
                <a:gd name="connsiteY2" fmla="*/ 2131407 h 2877357"/>
                <a:gd name="connsiteX3" fmla="*/ 283228 w 1642071"/>
                <a:gd name="connsiteY3" fmla="*/ 1690810 h 2877357"/>
                <a:gd name="connsiteX4" fmla="*/ 1004641 w 1642071"/>
                <a:gd name="connsiteY4" fmla="*/ 1173316 h 2877357"/>
                <a:gd name="connsiteX5" fmla="*/ 1641236 w 1642071"/>
                <a:gd name="connsiteY5" fmla="*/ 1131424 h 2877357"/>
                <a:gd name="connsiteX6" fmla="*/ 445 w 1642071"/>
                <a:gd name="connsiteY6" fmla="*/ 1392680 h 287735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27"/>
                <a:gd name="connsiteX1" fmla="*/ 830187 w 1642071"/>
                <a:gd name="connsiteY1" fmla="*/ 2858243 h 2858327"/>
                <a:gd name="connsiteX2" fmla="*/ 1576252 w 1642071"/>
                <a:gd name="connsiteY2" fmla="*/ 2131407 h 2858327"/>
                <a:gd name="connsiteX3" fmla="*/ 283228 w 1642071"/>
                <a:gd name="connsiteY3" fmla="*/ 1690810 h 2858327"/>
                <a:gd name="connsiteX4" fmla="*/ 1004641 w 1642071"/>
                <a:gd name="connsiteY4" fmla="*/ 1173316 h 2858327"/>
                <a:gd name="connsiteX5" fmla="*/ 1641236 w 1642071"/>
                <a:gd name="connsiteY5" fmla="*/ 1131424 h 2858327"/>
                <a:gd name="connsiteX6" fmla="*/ 445 w 1642071"/>
                <a:gd name="connsiteY6" fmla="*/ 1392680 h 2858327"/>
                <a:gd name="connsiteX0" fmla="*/ 445 w 1642071"/>
                <a:gd name="connsiteY0" fmla="*/ 1392680 h 2858363"/>
                <a:gd name="connsiteX1" fmla="*/ 830187 w 1642071"/>
                <a:gd name="connsiteY1" fmla="*/ 2858243 h 2858363"/>
                <a:gd name="connsiteX2" fmla="*/ 1576252 w 1642071"/>
                <a:gd name="connsiteY2" fmla="*/ 2131407 h 2858363"/>
                <a:gd name="connsiteX3" fmla="*/ 283228 w 1642071"/>
                <a:gd name="connsiteY3" fmla="*/ 1690810 h 2858363"/>
                <a:gd name="connsiteX4" fmla="*/ 1004641 w 1642071"/>
                <a:gd name="connsiteY4" fmla="*/ 1173316 h 2858363"/>
                <a:gd name="connsiteX5" fmla="*/ 1641236 w 1642071"/>
                <a:gd name="connsiteY5" fmla="*/ 1131424 h 2858363"/>
                <a:gd name="connsiteX6" fmla="*/ 445 w 1642071"/>
                <a:gd name="connsiteY6" fmla="*/ 1392680 h 2858363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071"/>
                <a:gd name="connsiteY0" fmla="*/ 1392680 h 2858370"/>
                <a:gd name="connsiteX1" fmla="*/ 830187 w 1642071"/>
                <a:gd name="connsiteY1" fmla="*/ 2858243 h 2858370"/>
                <a:gd name="connsiteX2" fmla="*/ 1576252 w 1642071"/>
                <a:gd name="connsiteY2" fmla="*/ 2131407 h 2858370"/>
                <a:gd name="connsiteX3" fmla="*/ 283228 w 1642071"/>
                <a:gd name="connsiteY3" fmla="*/ 1690810 h 2858370"/>
                <a:gd name="connsiteX4" fmla="*/ 1004641 w 1642071"/>
                <a:gd name="connsiteY4" fmla="*/ 1173316 h 2858370"/>
                <a:gd name="connsiteX5" fmla="*/ 1641236 w 1642071"/>
                <a:gd name="connsiteY5" fmla="*/ 1131424 h 2858370"/>
                <a:gd name="connsiteX6" fmla="*/ 445 w 1642071"/>
                <a:gd name="connsiteY6" fmla="*/ 1392680 h 2858370"/>
                <a:gd name="connsiteX0" fmla="*/ 445 w 1642179"/>
                <a:gd name="connsiteY0" fmla="*/ 1392680 h 2858370"/>
                <a:gd name="connsiteX1" fmla="*/ 830187 w 1642179"/>
                <a:gd name="connsiteY1" fmla="*/ 2858243 h 2858370"/>
                <a:gd name="connsiteX2" fmla="*/ 1576252 w 1642179"/>
                <a:gd name="connsiteY2" fmla="*/ 2131407 h 2858370"/>
                <a:gd name="connsiteX3" fmla="*/ 283228 w 1642179"/>
                <a:gd name="connsiteY3" fmla="*/ 1690810 h 2858370"/>
                <a:gd name="connsiteX4" fmla="*/ 1004641 w 1642179"/>
                <a:gd name="connsiteY4" fmla="*/ 1173316 h 2858370"/>
                <a:gd name="connsiteX5" fmla="*/ 1641236 w 1642179"/>
                <a:gd name="connsiteY5" fmla="*/ 1131424 h 2858370"/>
                <a:gd name="connsiteX6" fmla="*/ 445 w 1642179"/>
                <a:gd name="connsiteY6" fmla="*/ 1392680 h 2858370"/>
                <a:gd name="connsiteX0" fmla="*/ 445 w 1642155"/>
                <a:gd name="connsiteY0" fmla="*/ 1392680 h 2858370"/>
                <a:gd name="connsiteX1" fmla="*/ 830187 w 1642155"/>
                <a:gd name="connsiteY1" fmla="*/ 2858243 h 2858370"/>
                <a:gd name="connsiteX2" fmla="*/ 1576252 w 1642155"/>
                <a:gd name="connsiteY2" fmla="*/ 2131407 h 2858370"/>
                <a:gd name="connsiteX3" fmla="*/ 283228 w 1642155"/>
                <a:gd name="connsiteY3" fmla="*/ 1690810 h 2858370"/>
                <a:gd name="connsiteX4" fmla="*/ 1004641 w 1642155"/>
                <a:gd name="connsiteY4" fmla="*/ 1173316 h 2858370"/>
                <a:gd name="connsiteX5" fmla="*/ 1641236 w 1642155"/>
                <a:gd name="connsiteY5" fmla="*/ 1131424 h 2858370"/>
                <a:gd name="connsiteX6" fmla="*/ 445 w 1642155"/>
                <a:gd name="connsiteY6" fmla="*/ 1392680 h 2858370"/>
                <a:gd name="connsiteX0" fmla="*/ 445 w 1642019"/>
                <a:gd name="connsiteY0" fmla="*/ 1392680 h 2858370"/>
                <a:gd name="connsiteX1" fmla="*/ 830187 w 1642019"/>
                <a:gd name="connsiteY1" fmla="*/ 2858243 h 2858370"/>
                <a:gd name="connsiteX2" fmla="*/ 1576252 w 1642019"/>
                <a:gd name="connsiteY2" fmla="*/ 2131407 h 2858370"/>
                <a:gd name="connsiteX3" fmla="*/ 283228 w 1642019"/>
                <a:gd name="connsiteY3" fmla="*/ 1690810 h 2858370"/>
                <a:gd name="connsiteX4" fmla="*/ 1004641 w 1642019"/>
                <a:gd name="connsiteY4" fmla="*/ 1173316 h 2858370"/>
                <a:gd name="connsiteX5" fmla="*/ 1641236 w 1642019"/>
                <a:gd name="connsiteY5" fmla="*/ 1131424 h 2858370"/>
                <a:gd name="connsiteX6" fmla="*/ 445 w 1642019"/>
                <a:gd name="connsiteY6" fmla="*/ 1392680 h 2858370"/>
                <a:gd name="connsiteX0" fmla="*/ 445 w 1642898"/>
                <a:gd name="connsiteY0" fmla="*/ 1409369 h 2875059"/>
                <a:gd name="connsiteX1" fmla="*/ 830187 w 1642898"/>
                <a:gd name="connsiteY1" fmla="*/ 2874932 h 2875059"/>
                <a:gd name="connsiteX2" fmla="*/ 1576252 w 1642898"/>
                <a:gd name="connsiteY2" fmla="*/ 2148096 h 2875059"/>
                <a:gd name="connsiteX3" fmla="*/ 283228 w 1642898"/>
                <a:gd name="connsiteY3" fmla="*/ 1707499 h 2875059"/>
                <a:gd name="connsiteX4" fmla="*/ 1004641 w 1642898"/>
                <a:gd name="connsiteY4" fmla="*/ 1190005 h 2875059"/>
                <a:gd name="connsiteX5" fmla="*/ 1641236 w 1642898"/>
                <a:gd name="connsiteY5" fmla="*/ 1148113 h 2875059"/>
                <a:gd name="connsiteX6" fmla="*/ 445 w 1642898"/>
                <a:gd name="connsiteY6" fmla="*/ 1409369 h 2875059"/>
                <a:gd name="connsiteX0" fmla="*/ 445 w 1642885"/>
                <a:gd name="connsiteY0" fmla="*/ 1409369 h 2875059"/>
                <a:gd name="connsiteX1" fmla="*/ 830187 w 1642885"/>
                <a:gd name="connsiteY1" fmla="*/ 2874932 h 2875059"/>
                <a:gd name="connsiteX2" fmla="*/ 1576252 w 1642885"/>
                <a:gd name="connsiteY2" fmla="*/ 2148096 h 2875059"/>
                <a:gd name="connsiteX3" fmla="*/ 283228 w 1642885"/>
                <a:gd name="connsiteY3" fmla="*/ 1707499 h 2875059"/>
                <a:gd name="connsiteX4" fmla="*/ 1004641 w 1642885"/>
                <a:gd name="connsiteY4" fmla="*/ 1190005 h 2875059"/>
                <a:gd name="connsiteX5" fmla="*/ 1641236 w 1642885"/>
                <a:gd name="connsiteY5" fmla="*/ 1148113 h 2875059"/>
                <a:gd name="connsiteX6" fmla="*/ 445 w 1642885"/>
                <a:gd name="connsiteY6" fmla="*/ 1409369 h 2875059"/>
                <a:gd name="connsiteX0" fmla="*/ 445 w 1642891"/>
                <a:gd name="connsiteY0" fmla="*/ 1409369 h 2875059"/>
                <a:gd name="connsiteX1" fmla="*/ 830187 w 1642891"/>
                <a:gd name="connsiteY1" fmla="*/ 2874932 h 2875059"/>
                <a:gd name="connsiteX2" fmla="*/ 1576252 w 1642891"/>
                <a:gd name="connsiteY2" fmla="*/ 2148096 h 2875059"/>
                <a:gd name="connsiteX3" fmla="*/ 283228 w 1642891"/>
                <a:gd name="connsiteY3" fmla="*/ 1707499 h 2875059"/>
                <a:gd name="connsiteX4" fmla="*/ 1004641 w 1642891"/>
                <a:gd name="connsiteY4" fmla="*/ 1190005 h 2875059"/>
                <a:gd name="connsiteX5" fmla="*/ 1641236 w 1642891"/>
                <a:gd name="connsiteY5" fmla="*/ 1148113 h 2875059"/>
                <a:gd name="connsiteX6" fmla="*/ 445 w 1642891"/>
                <a:gd name="connsiteY6" fmla="*/ 1409369 h 2875059"/>
                <a:gd name="connsiteX0" fmla="*/ 445 w 1642891"/>
                <a:gd name="connsiteY0" fmla="*/ 1409369 h 2875122"/>
                <a:gd name="connsiteX1" fmla="*/ 830187 w 1642891"/>
                <a:gd name="connsiteY1" fmla="*/ 2874932 h 2875122"/>
                <a:gd name="connsiteX2" fmla="*/ 1576252 w 1642891"/>
                <a:gd name="connsiteY2" fmla="*/ 2148096 h 2875122"/>
                <a:gd name="connsiteX3" fmla="*/ 283228 w 1642891"/>
                <a:gd name="connsiteY3" fmla="*/ 1707499 h 2875122"/>
                <a:gd name="connsiteX4" fmla="*/ 1004641 w 1642891"/>
                <a:gd name="connsiteY4" fmla="*/ 1190005 h 2875122"/>
                <a:gd name="connsiteX5" fmla="*/ 1641236 w 1642891"/>
                <a:gd name="connsiteY5" fmla="*/ 1148113 h 2875122"/>
                <a:gd name="connsiteX6" fmla="*/ 445 w 1642891"/>
                <a:gd name="connsiteY6" fmla="*/ 1409369 h 2875122"/>
                <a:gd name="connsiteX0" fmla="*/ 490 w 1642936"/>
                <a:gd name="connsiteY0" fmla="*/ 1409369 h 2875120"/>
                <a:gd name="connsiteX1" fmla="*/ 830232 w 1642936"/>
                <a:gd name="connsiteY1" fmla="*/ 2874932 h 2875120"/>
                <a:gd name="connsiteX2" fmla="*/ 1576297 w 1642936"/>
                <a:gd name="connsiteY2" fmla="*/ 2148096 h 2875120"/>
                <a:gd name="connsiteX3" fmla="*/ 283273 w 1642936"/>
                <a:gd name="connsiteY3" fmla="*/ 1707499 h 2875120"/>
                <a:gd name="connsiteX4" fmla="*/ 1004686 w 1642936"/>
                <a:gd name="connsiteY4" fmla="*/ 1190005 h 2875120"/>
                <a:gd name="connsiteX5" fmla="*/ 1641281 w 1642936"/>
                <a:gd name="connsiteY5" fmla="*/ 1148113 h 2875120"/>
                <a:gd name="connsiteX6" fmla="*/ 490 w 1642936"/>
                <a:gd name="connsiteY6" fmla="*/ 1409369 h 2875120"/>
                <a:gd name="connsiteX0" fmla="*/ 638 w 1643084"/>
                <a:gd name="connsiteY0" fmla="*/ 1409286 h 2875039"/>
                <a:gd name="connsiteX1" fmla="*/ 830380 w 1643084"/>
                <a:gd name="connsiteY1" fmla="*/ 2874849 h 2875039"/>
                <a:gd name="connsiteX2" fmla="*/ 1576445 w 1643084"/>
                <a:gd name="connsiteY2" fmla="*/ 2148013 h 2875039"/>
                <a:gd name="connsiteX3" fmla="*/ 283421 w 1643084"/>
                <a:gd name="connsiteY3" fmla="*/ 1707416 h 2875039"/>
                <a:gd name="connsiteX4" fmla="*/ 1004834 w 1643084"/>
                <a:gd name="connsiteY4" fmla="*/ 1189922 h 2875039"/>
                <a:gd name="connsiteX5" fmla="*/ 1641429 w 1643084"/>
                <a:gd name="connsiteY5" fmla="*/ 1148030 h 2875039"/>
                <a:gd name="connsiteX6" fmla="*/ 638 w 1643084"/>
                <a:gd name="connsiteY6" fmla="*/ 1409286 h 2875039"/>
                <a:gd name="connsiteX0" fmla="*/ 638 w 1643084"/>
                <a:gd name="connsiteY0" fmla="*/ 1409319 h 2875070"/>
                <a:gd name="connsiteX1" fmla="*/ 830380 w 1643084"/>
                <a:gd name="connsiteY1" fmla="*/ 2874882 h 2875070"/>
                <a:gd name="connsiteX2" fmla="*/ 1576445 w 1643084"/>
                <a:gd name="connsiteY2" fmla="*/ 2148046 h 2875070"/>
                <a:gd name="connsiteX3" fmla="*/ 283421 w 1643084"/>
                <a:gd name="connsiteY3" fmla="*/ 1707449 h 2875070"/>
                <a:gd name="connsiteX4" fmla="*/ 1004834 w 1643084"/>
                <a:gd name="connsiteY4" fmla="*/ 1189955 h 2875070"/>
                <a:gd name="connsiteX5" fmla="*/ 1641429 w 1643084"/>
                <a:gd name="connsiteY5" fmla="*/ 1148063 h 2875070"/>
                <a:gd name="connsiteX6" fmla="*/ 638 w 1643084"/>
                <a:gd name="connsiteY6" fmla="*/ 1409319 h 2875070"/>
                <a:gd name="connsiteX0" fmla="*/ 638 w 1643084"/>
                <a:gd name="connsiteY0" fmla="*/ 1409319 h 2875304"/>
                <a:gd name="connsiteX1" fmla="*/ 830380 w 1643084"/>
                <a:gd name="connsiteY1" fmla="*/ 2874882 h 2875304"/>
                <a:gd name="connsiteX2" fmla="*/ 1576445 w 1643084"/>
                <a:gd name="connsiteY2" fmla="*/ 2148046 h 2875304"/>
                <a:gd name="connsiteX3" fmla="*/ 283421 w 1643084"/>
                <a:gd name="connsiteY3" fmla="*/ 1707449 h 2875304"/>
                <a:gd name="connsiteX4" fmla="*/ 1004834 w 1643084"/>
                <a:gd name="connsiteY4" fmla="*/ 1189955 h 2875304"/>
                <a:gd name="connsiteX5" fmla="*/ 1641429 w 1643084"/>
                <a:gd name="connsiteY5" fmla="*/ 1148063 h 2875304"/>
                <a:gd name="connsiteX6" fmla="*/ 638 w 1643084"/>
                <a:gd name="connsiteY6" fmla="*/ 1409319 h 2875304"/>
                <a:gd name="connsiteX0" fmla="*/ 638 w 1643084"/>
                <a:gd name="connsiteY0" fmla="*/ 1409319 h 2874994"/>
                <a:gd name="connsiteX1" fmla="*/ 830380 w 1643084"/>
                <a:gd name="connsiteY1" fmla="*/ 2874882 h 2874994"/>
                <a:gd name="connsiteX2" fmla="*/ 1576445 w 1643084"/>
                <a:gd name="connsiteY2" fmla="*/ 2148046 h 2874994"/>
                <a:gd name="connsiteX3" fmla="*/ 283421 w 1643084"/>
                <a:gd name="connsiteY3" fmla="*/ 1707449 h 2874994"/>
                <a:gd name="connsiteX4" fmla="*/ 1004834 w 1643084"/>
                <a:gd name="connsiteY4" fmla="*/ 1189955 h 2874994"/>
                <a:gd name="connsiteX5" fmla="*/ 1641429 w 1643084"/>
                <a:gd name="connsiteY5" fmla="*/ 1148063 h 2874994"/>
                <a:gd name="connsiteX6" fmla="*/ 638 w 1643084"/>
                <a:gd name="connsiteY6" fmla="*/ 1409319 h 2874994"/>
                <a:gd name="connsiteX0" fmla="*/ 638 w 1643084"/>
                <a:gd name="connsiteY0" fmla="*/ 1409319 h 2874974"/>
                <a:gd name="connsiteX1" fmla="*/ 830380 w 1643084"/>
                <a:gd name="connsiteY1" fmla="*/ 2874882 h 2874974"/>
                <a:gd name="connsiteX2" fmla="*/ 1576445 w 1643084"/>
                <a:gd name="connsiteY2" fmla="*/ 2148046 h 2874974"/>
                <a:gd name="connsiteX3" fmla="*/ 283421 w 1643084"/>
                <a:gd name="connsiteY3" fmla="*/ 1707449 h 2874974"/>
                <a:gd name="connsiteX4" fmla="*/ 1004834 w 1643084"/>
                <a:gd name="connsiteY4" fmla="*/ 1189955 h 2874974"/>
                <a:gd name="connsiteX5" fmla="*/ 1641429 w 1643084"/>
                <a:gd name="connsiteY5" fmla="*/ 1148063 h 2874974"/>
                <a:gd name="connsiteX6" fmla="*/ 638 w 1643084"/>
                <a:gd name="connsiteY6" fmla="*/ 1409319 h 2874974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636 w 1643082"/>
                <a:gd name="connsiteY0" fmla="*/ 1409319 h 2874883"/>
                <a:gd name="connsiteX1" fmla="*/ 830378 w 1643082"/>
                <a:gd name="connsiteY1" fmla="*/ 2874882 h 2874883"/>
                <a:gd name="connsiteX2" fmla="*/ 1576443 w 1643082"/>
                <a:gd name="connsiteY2" fmla="*/ 2148046 h 2874883"/>
                <a:gd name="connsiteX3" fmla="*/ 283419 w 1643082"/>
                <a:gd name="connsiteY3" fmla="*/ 1707449 h 2874883"/>
                <a:gd name="connsiteX4" fmla="*/ 1004832 w 1643082"/>
                <a:gd name="connsiteY4" fmla="*/ 1189955 h 2874883"/>
                <a:gd name="connsiteX5" fmla="*/ 1641427 w 1643082"/>
                <a:gd name="connsiteY5" fmla="*/ 1148063 h 2874883"/>
                <a:gd name="connsiteX6" fmla="*/ 636 w 1643082"/>
                <a:gd name="connsiteY6" fmla="*/ 1409319 h 2874883"/>
                <a:gd name="connsiteX0" fmla="*/ 471 w 1666161"/>
                <a:gd name="connsiteY0" fmla="*/ 864188 h 2323324"/>
                <a:gd name="connsiteX1" fmla="*/ 830213 w 1666161"/>
                <a:gd name="connsiteY1" fmla="*/ 2306495 h 2323324"/>
                <a:gd name="connsiteX2" fmla="*/ 1576278 w 1666161"/>
                <a:gd name="connsiteY2" fmla="*/ 1579659 h 2323324"/>
                <a:gd name="connsiteX3" fmla="*/ 283254 w 1666161"/>
                <a:gd name="connsiteY3" fmla="*/ 1139062 h 2323324"/>
                <a:gd name="connsiteX4" fmla="*/ 1004667 w 1666161"/>
                <a:gd name="connsiteY4" fmla="*/ 621568 h 2323324"/>
                <a:gd name="connsiteX5" fmla="*/ 1641262 w 1666161"/>
                <a:gd name="connsiteY5" fmla="*/ 579676 h 2323324"/>
                <a:gd name="connsiteX6" fmla="*/ 471 w 1666161"/>
                <a:gd name="connsiteY6" fmla="*/ 864188 h 2323324"/>
                <a:gd name="connsiteX0" fmla="*/ 2686 w 1668376"/>
                <a:gd name="connsiteY0" fmla="*/ 854318 h 2313454"/>
                <a:gd name="connsiteX1" fmla="*/ 832428 w 1668376"/>
                <a:gd name="connsiteY1" fmla="*/ 2296625 h 2313454"/>
                <a:gd name="connsiteX2" fmla="*/ 1578493 w 1668376"/>
                <a:gd name="connsiteY2" fmla="*/ 1569789 h 2313454"/>
                <a:gd name="connsiteX3" fmla="*/ 285469 w 1668376"/>
                <a:gd name="connsiteY3" fmla="*/ 1129192 h 2313454"/>
                <a:gd name="connsiteX4" fmla="*/ 1006882 w 1668376"/>
                <a:gd name="connsiteY4" fmla="*/ 611698 h 2313454"/>
                <a:gd name="connsiteX5" fmla="*/ 1643477 w 1668376"/>
                <a:gd name="connsiteY5" fmla="*/ 569806 h 2313454"/>
                <a:gd name="connsiteX6" fmla="*/ 606058 w 1668376"/>
                <a:gd name="connsiteY6" fmla="*/ 3089 h 2313454"/>
                <a:gd name="connsiteX7" fmla="*/ 2686 w 1668376"/>
                <a:gd name="connsiteY7" fmla="*/ 854318 h 2313454"/>
                <a:gd name="connsiteX0" fmla="*/ 57 w 1641481"/>
                <a:gd name="connsiteY0" fmla="*/ 1387804 h 2846940"/>
                <a:gd name="connsiteX1" fmla="*/ 829799 w 1641481"/>
                <a:gd name="connsiteY1" fmla="*/ 2830111 h 2846940"/>
                <a:gd name="connsiteX2" fmla="*/ 1575864 w 1641481"/>
                <a:gd name="connsiteY2" fmla="*/ 2103275 h 2846940"/>
                <a:gd name="connsiteX3" fmla="*/ 282840 w 1641481"/>
                <a:gd name="connsiteY3" fmla="*/ 1662678 h 2846940"/>
                <a:gd name="connsiteX4" fmla="*/ 1004253 w 1641481"/>
                <a:gd name="connsiteY4" fmla="*/ 1145184 h 2846940"/>
                <a:gd name="connsiteX5" fmla="*/ 1640848 w 1641481"/>
                <a:gd name="connsiteY5" fmla="*/ 1103292 h 2846940"/>
                <a:gd name="connsiteX6" fmla="*/ 869253 w 1641481"/>
                <a:gd name="connsiteY6" fmla="*/ 1701 h 2846940"/>
                <a:gd name="connsiteX7" fmla="*/ 57 w 1641481"/>
                <a:gd name="connsiteY7" fmla="*/ 1387804 h 2846940"/>
                <a:gd name="connsiteX0" fmla="*/ 57 w 1641481"/>
                <a:gd name="connsiteY0" fmla="*/ 1387804 h 2846940"/>
                <a:gd name="connsiteX1" fmla="*/ 829799 w 1641481"/>
                <a:gd name="connsiteY1" fmla="*/ 2830111 h 2846940"/>
                <a:gd name="connsiteX2" fmla="*/ 1575864 w 1641481"/>
                <a:gd name="connsiteY2" fmla="*/ 2103275 h 2846940"/>
                <a:gd name="connsiteX3" fmla="*/ 282840 w 1641481"/>
                <a:gd name="connsiteY3" fmla="*/ 1662678 h 2846940"/>
                <a:gd name="connsiteX4" fmla="*/ 1004253 w 1641481"/>
                <a:gd name="connsiteY4" fmla="*/ 1145184 h 2846940"/>
                <a:gd name="connsiteX5" fmla="*/ 1640848 w 1641481"/>
                <a:gd name="connsiteY5" fmla="*/ 1103292 h 2846940"/>
                <a:gd name="connsiteX6" fmla="*/ 869253 w 1641481"/>
                <a:gd name="connsiteY6" fmla="*/ 1701 h 2846940"/>
                <a:gd name="connsiteX7" fmla="*/ 57 w 1641481"/>
                <a:gd name="connsiteY7" fmla="*/ 1387804 h 2846940"/>
                <a:gd name="connsiteX0" fmla="*/ 57 w 1641481"/>
                <a:gd name="connsiteY0" fmla="*/ 1386105 h 2845241"/>
                <a:gd name="connsiteX1" fmla="*/ 829799 w 1641481"/>
                <a:gd name="connsiteY1" fmla="*/ 2828412 h 2845241"/>
                <a:gd name="connsiteX2" fmla="*/ 1575864 w 1641481"/>
                <a:gd name="connsiteY2" fmla="*/ 2101576 h 2845241"/>
                <a:gd name="connsiteX3" fmla="*/ 282840 w 1641481"/>
                <a:gd name="connsiteY3" fmla="*/ 1660979 h 2845241"/>
                <a:gd name="connsiteX4" fmla="*/ 1004253 w 1641481"/>
                <a:gd name="connsiteY4" fmla="*/ 1143485 h 2845241"/>
                <a:gd name="connsiteX5" fmla="*/ 1640848 w 1641481"/>
                <a:gd name="connsiteY5" fmla="*/ 1101593 h 2845241"/>
                <a:gd name="connsiteX6" fmla="*/ 869253 w 1641481"/>
                <a:gd name="connsiteY6" fmla="*/ 2 h 2845241"/>
                <a:gd name="connsiteX7" fmla="*/ 57 w 1641481"/>
                <a:gd name="connsiteY7" fmla="*/ 1386105 h 2845241"/>
                <a:gd name="connsiteX0" fmla="*/ 57 w 1641481"/>
                <a:gd name="connsiteY0" fmla="*/ 1386103 h 2845239"/>
                <a:gd name="connsiteX1" fmla="*/ 829799 w 1641481"/>
                <a:gd name="connsiteY1" fmla="*/ 2828410 h 2845239"/>
                <a:gd name="connsiteX2" fmla="*/ 1575864 w 1641481"/>
                <a:gd name="connsiteY2" fmla="*/ 2101574 h 2845239"/>
                <a:gd name="connsiteX3" fmla="*/ 282840 w 1641481"/>
                <a:gd name="connsiteY3" fmla="*/ 1660977 h 2845239"/>
                <a:gd name="connsiteX4" fmla="*/ 1004253 w 1641481"/>
                <a:gd name="connsiteY4" fmla="*/ 1143483 h 2845239"/>
                <a:gd name="connsiteX5" fmla="*/ 1640848 w 1641481"/>
                <a:gd name="connsiteY5" fmla="*/ 1101591 h 2845239"/>
                <a:gd name="connsiteX6" fmla="*/ 869253 w 1641481"/>
                <a:gd name="connsiteY6" fmla="*/ 0 h 2845239"/>
                <a:gd name="connsiteX7" fmla="*/ 57 w 1641481"/>
                <a:gd name="connsiteY7" fmla="*/ 1386103 h 2845239"/>
                <a:gd name="connsiteX0" fmla="*/ 3 w 1641427"/>
                <a:gd name="connsiteY0" fmla="*/ 1386103 h 2845239"/>
                <a:gd name="connsiteX1" fmla="*/ 829745 w 1641427"/>
                <a:gd name="connsiteY1" fmla="*/ 2828410 h 2845239"/>
                <a:gd name="connsiteX2" fmla="*/ 1575810 w 1641427"/>
                <a:gd name="connsiteY2" fmla="*/ 2101574 h 2845239"/>
                <a:gd name="connsiteX3" fmla="*/ 282786 w 1641427"/>
                <a:gd name="connsiteY3" fmla="*/ 1660977 h 2845239"/>
                <a:gd name="connsiteX4" fmla="*/ 1004199 w 1641427"/>
                <a:gd name="connsiteY4" fmla="*/ 1143483 h 2845239"/>
                <a:gd name="connsiteX5" fmla="*/ 1640794 w 1641427"/>
                <a:gd name="connsiteY5" fmla="*/ 1101591 h 2845239"/>
                <a:gd name="connsiteX6" fmla="*/ 869199 w 1641427"/>
                <a:gd name="connsiteY6" fmla="*/ 0 h 2845239"/>
                <a:gd name="connsiteX7" fmla="*/ 3 w 1641427"/>
                <a:gd name="connsiteY7" fmla="*/ 1386103 h 2845239"/>
                <a:gd name="connsiteX0" fmla="*/ 3 w 1641931"/>
                <a:gd name="connsiteY0" fmla="*/ 1400057 h 2859193"/>
                <a:gd name="connsiteX1" fmla="*/ 829745 w 1641931"/>
                <a:gd name="connsiteY1" fmla="*/ 2842364 h 2859193"/>
                <a:gd name="connsiteX2" fmla="*/ 1575810 w 1641931"/>
                <a:gd name="connsiteY2" fmla="*/ 2115528 h 2859193"/>
                <a:gd name="connsiteX3" fmla="*/ 282786 w 1641931"/>
                <a:gd name="connsiteY3" fmla="*/ 1674931 h 2859193"/>
                <a:gd name="connsiteX4" fmla="*/ 1004199 w 1641931"/>
                <a:gd name="connsiteY4" fmla="*/ 1157437 h 2859193"/>
                <a:gd name="connsiteX5" fmla="*/ 1640794 w 1641931"/>
                <a:gd name="connsiteY5" fmla="*/ 1115545 h 2859193"/>
                <a:gd name="connsiteX6" fmla="*/ 821351 w 1641931"/>
                <a:gd name="connsiteY6" fmla="*/ 0 h 2859193"/>
                <a:gd name="connsiteX7" fmla="*/ 3 w 1641931"/>
                <a:gd name="connsiteY7" fmla="*/ 1400057 h 2859193"/>
                <a:gd name="connsiteX0" fmla="*/ 3 w 1623323"/>
                <a:gd name="connsiteY0" fmla="*/ 1397034 h 2861004"/>
                <a:gd name="connsiteX1" fmla="*/ 811137 w 1623323"/>
                <a:gd name="connsiteY1" fmla="*/ 2843992 h 2861004"/>
                <a:gd name="connsiteX2" fmla="*/ 1557202 w 1623323"/>
                <a:gd name="connsiteY2" fmla="*/ 2117156 h 2861004"/>
                <a:gd name="connsiteX3" fmla="*/ 264178 w 1623323"/>
                <a:gd name="connsiteY3" fmla="*/ 1676559 h 2861004"/>
                <a:gd name="connsiteX4" fmla="*/ 985591 w 1623323"/>
                <a:gd name="connsiteY4" fmla="*/ 1159065 h 2861004"/>
                <a:gd name="connsiteX5" fmla="*/ 1622186 w 1623323"/>
                <a:gd name="connsiteY5" fmla="*/ 1117173 h 2861004"/>
                <a:gd name="connsiteX6" fmla="*/ 802743 w 1623323"/>
                <a:gd name="connsiteY6" fmla="*/ 1628 h 2861004"/>
                <a:gd name="connsiteX7" fmla="*/ 3 w 1623323"/>
                <a:gd name="connsiteY7" fmla="*/ 1397034 h 2861004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2 w 1639272"/>
                <a:gd name="connsiteY0" fmla="*/ 1392332 h 2861138"/>
                <a:gd name="connsiteX1" fmla="*/ 827086 w 1639272"/>
                <a:gd name="connsiteY1" fmla="*/ 2843941 h 2861138"/>
                <a:gd name="connsiteX2" fmla="*/ 1573151 w 1639272"/>
                <a:gd name="connsiteY2" fmla="*/ 2117105 h 2861138"/>
                <a:gd name="connsiteX3" fmla="*/ 280127 w 1639272"/>
                <a:gd name="connsiteY3" fmla="*/ 1676508 h 2861138"/>
                <a:gd name="connsiteX4" fmla="*/ 1001540 w 1639272"/>
                <a:gd name="connsiteY4" fmla="*/ 1159014 h 2861138"/>
                <a:gd name="connsiteX5" fmla="*/ 1638135 w 1639272"/>
                <a:gd name="connsiteY5" fmla="*/ 1117122 h 2861138"/>
                <a:gd name="connsiteX6" fmla="*/ 818692 w 1639272"/>
                <a:gd name="connsiteY6" fmla="*/ 1577 h 2861138"/>
                <a:gd name="connsiteX7" fmla="*/ 2 w 1639272"/>
                <a:gd name="connsiteY7" fmla="*/ 1392332 h 2861138"/>
                <a:gd name="connsiteX0" fmla="*/ 3 w 1639273"/>
                <a:gd name="connsiteY0" fmla="*/ 1390756 h 2859562"/>
                <a:gd name="connsiteX1" fmla="*/ 827087 w 1639273"/>
                <a:gd name="connsiteY1" fmla="*/ 2842365 h 2859562"/>
                <a:gd name="connsiteX2" fmla="*/ 1573152 w 1639273"/>
                <a:gd name="connsiteY2" fmla="*/ 2115529 h 2859562"/>
                <a:gd name="connsiteX3" fmla="*/ 280128 w 1639273"/>
                <a:gd name="connsiteY3" fmla="*/ 1674932 h 2859562"/>
                <a:gd name="connsiteX4" fmla="*/ 1001541 w 1639273"/>
                <a:gd name="connsiteY4" fmla="*/ 1157438 h 2859562"/>
                <a:gd name="connsiteX5" fmla="*/ 1638136 w 1639273"/>
                <a:gd name="connsiteY5" fmla="*/ 1115546 h 2859562"/>
                <a:gd name="connsiteX6" fmla="*/ 818693 w 1639273"/>
                <a:gd name="connsiteY6" fmla="*/ 1 h 2859562"/>
                <a:gd name="connsiteX7" fmla="*/ 3 w 1639273"/>
                <a:gd name="connsiteY7" fmla="*/ 1390756 h 2859562"/>
                <a:gd name="connsiteX0" fmla="*/ 3 w 1621082"/>
                <a:gd name="connsiteY0" fmla="*/ 1391762 h 2860568"/>
                <a:gd name="connsiteX1" fmla="*/ 827087 w 1621082"/>
                <a:gd name="connsiteY1" fmla="*/ 2843371 h 2860568"/>
                <a:gd name="connsiteX2" fmla="*/ 1573152 w 1621082"/>
                <a:gd name="connsiteY2" fmla="*/ 2116535 h 2860568"/>
                <a:gd name="connsiteX3" fmla="*/ 280128 w 1621082"/>
                <a:gd name="connsiteY3" fmla="*/ 1675938 h 2860568"/>
                <a:gd name="connsiteX4" fmla="*/ 1001541 w 1621082"/>
                <a:gd name="connsiteY4" fmla="*/ 1158444 h 2860568"/>
                <a:gd name="connsiteX5" fmla="*/ 1619528 w 1621082"/>
                <a:gd name="connsiteY5" fmla="*/ 1167715 h 2860568"/>
                <a:gd name="connsiteX6" fmla="*/ 818693 w 1621082"/>
                <a:gd name="connsiteY6" fmla="*/ 1007 h 2860568"/>
                <a:gd name="connsiteX7" fmla="*/ 3 w 1621082"/>
                <a:gd name="connsiteY7" fmla="*/ 1391762 h 2860568"/>
                <a:gd name="connsiteX0" fmla="*/ 3 w 1621187"/>
                <a:gd name="connsiteY0" fmla="*/ 1391764 h 2860570"/>
                <a:gd name="connsiteX1" fmla="*/ 827087 w 1621187"/>
                <a:gd name="connsiteY1" fmla="*/ 2843373 h 2860570"/>
                <a:gd name="connsiteX2" fmla="*/ 1573152 w 1621187"/>
                <a:gd name="connsiteY2" fmla="*/ 2116537 h 2860570"/>
                <a:gd name="connsiteX3" fmla="*/ 280128 w 1621187"/>
                <a:gd name="connsiteY3" fmla="*/ 1675940 h 2860570"/>
                <a:gd name="connsiteX4" fmla="*/ 1006857 w 1621187"/>
                <a:gd name="connsiteY4" fmla="*/ 1163097 h 2860570"/>
                <a:gd name="connsiteX5" fmla="*/ 1619528 w 1621187"/>
                <a:gd name="connsiteY5" fmla="*/ 1167717 h 2860570"/>
                <a:gd name="connsiteX6" fmla="*/ 818693 w 1621187"/>
                <a:gd name="connsiteY6" fmla="*/ 1009 h 2860570"/>
                <a:gd name="connsiteX7" fmla="*/ 3 w 1621187"/>
                <a:gd name="connsiteY7" fmla="*/ 1391764 h 2860570"/>
                <a:gd name="connsiteX0" fmla="*/ 3 w 1621155"/>
                <a:gd name="connsiteY0" fmla="*/ 1391764 h 2860570"/>
                <a:gd name="connsiteX1" fmla="*/ 827087 w 1621155"/>
                <a:gd name="connsiteY1" fmla="*/ 2843373 h 2860570"/>
                <a:gd name="connsiteX2" fmla="*/ 1573152 w 1621155"/>
                <a:gd name="connsiteY2" fmla="*/ 2116537 h 2860570"/>
                <a:gd name="connsiteX3" fmla="*/ 333293 w 1621155"/>
                <a:gd name="connsiteY3" fmla="*/ 1643383 h 2860570"/>
                <a:gd name="connsiteX4" fmla="*/ 1006857 w 1621155"/>
                <a:gd name="connsiteY4" fmla="*/ 1163097 h 2860570"/>
                <a:gd name="connsiteX5" fmla="*/ 1619528 w 1621155"/>
                <a:gd name="connsiteY5" fmla="*/ 1167717 h 2860570"/>
                <a:gd name="connsiteX6" fmla="*/ 818693 w 1621155"/>
                <a:gd name="connsiteY6" fmla="*/ 1009 h 2860570"/>
                <a:gd name="connsiteX7" fmla="*/ 3 w 1621155"/>
                <a:gd name="connsiteY7" fmla="*/ 1391764 h 2860570"/>
                <a:gd name="connsiteX0" fmla="*/ 3 w 1621155"/>
                <a:gd name="connsiteY0" fmla="*/ 1391764 h 2896845"/>
                <a:gd name="connsiteX1" fmla="*/ 811137 w 1621155"/>
                <a:gd name="connsiteY1" fmla="*/ 2880582 h 2896845"/>
                <a:gd name="connsiteX2" fmla="*/ 1573152 w 1621155"/>
                <a:gd name="connsiteY2" fmla="*/ 2116537 h 2896845"/>
                <a:gd name="connsiteX3" fmla="*/ 333293 w 1621155"/>
                <a:gd name="connsiteY3" fmla="*/ 1643383 h 2896845"/>
                <a:gd name="connsiteX4" fmla="*/ 1006857 w 1621155"/>
                <a:gd name="connsiteY4" fmla="*/ 1163097 h 2896845"/>
                <a:gd name="connsiteX5" fmla="*/ 1619528 w 1621155"/>
                <a:gd name="connsiteY5" fmla="*/ 1167717 h 2896845"/>
                <a:gd name="connsiteX6" fmla="*/ 818693 w 1621155"/>
                <a:gd name="connsiteY6" fmla="*/ 1009 h 2896845"/>
                <a:gd name="connsiteX7" fmla="*/ 3 w 1621155"/>
                <a:gd name="connsiteY7" fmla="*/ 1391764 h 2896845"/>
                <a:gd name="connsiteX0" fmla="*/ 12 w 1621164"/>
                <a:gd name="connsiteY0" fmla="*/ 1391764 h 2887768"/>
                <a:gd name="connsiteX1" fmla="*/ 800514 w 1621164"/>
                <a:gd name="connsiteY1" fmla="*/ 2871281 h 2887768"/>
                <a:gd name="connsiteX2" fmla="*/ 1573161 w 1621164"/>
                <a:gd name="connsiteY2" fmla="*/ 2116537 h 2887768"/>
                <a:gd name="connsiteX3" fmla="*/ 333302 w 1621164"/>
                <a:gd name="connsiteY3" fmla="*/ 1643383 h 2887768"/>
                <a:gd name="connsiteX4" fmla="*/ 1006866 w 1621164"/>
                <a:gd name="connsiteY4" fmla="*/ 1163097 h 2887768"/>
                <a:gd name="connsiteX5" fmla="*/ 1619537 w 1621164"/>
                <a:gd name="connsiteY5" fmla="*/ 1167717 h 2887768"/>
                <a:gd name="connsiteX6" fmla="*/ 818702 w 1621164"/>
                <a:gd name="connsiteY6" fmla="*/ 1009 h 2887768"/>
                <a:gd name="connsiteX7" fmla="*/ 12 w 1621164"/>
                <a:gd name="connsiteY7" fmla="*/ 1391764 h 2887768"/>
                <a:gd name="connsiteX0" fmla="*/ 38 w 1621190"/>
                <a:gd name="connsiteY0" fmla="*/ 1391764 h 2846996"/>
                <a:gd name="connsiteX1" fmla="*/ 787250 w 1621190"/>
                <a:gd name="connsiteY1" fmla="*/ 2829421 h 2846996"/>
                <a:gd name="connsiteX2" fmla="*/ 1573187 w 1621190"/>
                <a:gd name="connsiteY2" fmla="*/ 2116537 h 2846996"/>
                <a:gd name="connsiteX3" fmla="*/ 333328 w 1621190"/>
                <a:gd name="connsiteY3" fmla="*/ 1643383 h 2846996"/>
                <a:gd name="connsiteX4" fmla="*/ 1006892 w 1621190"/>
                <a:gd name="connsiteY4" fmla="*/ 1163097 h 2846996"/>
                <a:gd name="connsiteX5" fmla="*/ 1619563 w 1621190"/>
                <a:gd name="connsiteY5" fmla="*/ 1167717 h 2846996"/>
                <a:gd name="connsiteX6" fmla="*/ 818728 w 1621190"/>
                <a:gd name="connsiteY6" fmla="*/ 1009 h 2846996"/>
                <a:gd name="connsiteX7" fmla="*/ 38 w 1621190"/>
                <a:gd name="connsiteY7" fmla="*/ 1391764 h 2846996"/>
                <a:gd name="connsiteX0" fmla="*/ 33 w 1621185"/>
                <a:gd name="connsiteY0" fmla="*/ 1391764 h 2896846"/>
                <a:gd name="connsiteX1" fmla="*/ 789904 w 1621185"/>
                <a:gd name="connsiteY1" fmla="*/ 2880583 h 2896846"/>
                <a:gd name="connsiteX2" fmla="*/ 1573182 w 1621185"/>
                <a:gd name="connsiteY2" fmla="*/ 2116537 h 2896846"/>
                <a:gd name="connsiteX3" fmla="*/ 333323 w 1621185"/>
                <a:gd name="connsiteY3" fmla="*/ 1643383 h 2896846"/>
                <a:gd name="connsiteX4" fmla="*/ 1006887 w 1621185"/>
                <a:gd name="connsiteY4" fmla="*/ 1163097 h 2896846"/>
                <a:gd name="connsiteX5" fmla="*/ 1619558 w 1621185"/>
                <a:gd name="connsiteY5" fmla="*/ 1167717 h 2896846"/>
                <a:gd name="connsiteX6" fmla="*/ 818723 w 1621185"/>
                <a:gd name="connsiteY6" fmla="*/ 1009 h 2896846"/>
                <a:gd name="connsiteX7" fmla="*/ 33 w 1621185"/>
                <a:gd name="connsiteY7" fmla="*/ 1391764 h 2896846"/>
                <a:gd name="connsiteX0" fmla="*/ 33 w 1621185"/>
                <a:gd name="connsiteY0" fmla="*/ 1391764 h 2896846"/>
                <a:gd name="connsiteX1" fmla="*/ 789904 w 1621185"/>
                <a:gd name="connsiteY1" fmla="*/ 2880583 h 2896846"/>
                <a:gd name="connsiteX2" fmla="*/ 1573182 w 1621185"/>
                <a:gd name="connsiteY2" fmla="*/ 2116537 h 2896846"/>
                <a:gd name="connsiteX3" fmla="*/ 333323 w 1621185"/>
                <a:gd name="connsiteY3" fmla="*/ 1643383 h 2896846"/>
                <a:gd name="connsiteX4" fmla="*/ 1006887 w 1621185"/>
                <a:gd name="connsiteY4" fmla="*/ 1163097 h 2896846"/>
                <a:gd name="connsiteX5" fmla="*/ 1619558 w 1621185"/>
                <a:gd name="connsiteY5" fmla="*/ 1167717 h 2896846"/>
                <a:gd name="connsiteX6" fmla="*/ 818723 w 1621185"/>
                <a:gd name="connsiteY6" fmla="*/ 1009 h 2896846"/>
                <a:gd name="connsiteX7" fmla="*/ 33 w 1621185"/>
                <a:gd name="connsiteY7" fmla="*/ 1391764 h 2896846"/>
                <a:gd name="connsiteX0" fmla="*/ 37 w 1621189"/>
                <a:gd name="connsiteY0" fmla="*/ 1391764 h 2880878"/>
                <a:gd name="connsiteX1" fmla="*/ 789908 w 1621189"/>
                <a:gd name="connsiteY1" fmla="*/ 2880583 h 2880878"/>
                <a:gd name="connsiteX2" fmla="*/ 1573186 w 1621189"/>
                <a:gd name="connsiteY2" fmla="*/ 2116537 h 2880878"/>
                <a:gd name="connsiteX3" fmla="*/ 333327 w 1621189"/>
                <a:gd name="connsiteY3" fmla="*/ 1643383 h 2880878"/>
                <a:gd name="connsiteX4" fmla="*/ 1006891 w 1621189"/>
                <a:gd name="connsiteY4" fmla="*/ 1163097 h 2880878"/>
                <a:gd name="connsiteX5" fmla="*/ 1619562 w 1621189"/>
                <a:gd name="connsiteY5" fmla="*/ 1167717 h 2880878"/>
                <a:gd name="connsiteX6" fmla="*/ 818727 w 1621189"/>
                <a:gd name="connsiteY6" fmla="*/ 1009 h 2880878"/>
                <a:gd name="connsiteX7" fmla="*/ 37 w 1621189"/>
                <a:gd name="connsiteY7" fmla="*/ 1391764 h 2880878"/>
                <a:gd name="connsiteX0" fmla="*/ 37 w 1621189"/>
                <a:gd name="connsiteY0" fmla="*/ 1390772 h 2879886"/>
                <a:gd name="connsiteX1" fmla="*/ 789908 w 1621189"/>
                <a:gd name="connsiteY1" fmla="*/ 2879591 h 2879886"/>
                <a:gd name="connsiteX2" fmla="*/ 1573186 w 1621189"/>
                <a:gd name="connsiteY2" fmla="*/ 2115545 h 2879886"/>
                <a:gd name="connsiteX3" fmla="*/ 333327 w 1621189"/>
                <a:gd name="connsiteY3" fmla="*/ 1642391 h 2879886"/>
                <a:gd name="connsiteX4" fmla="*/ 1006891 w 1621189"/>
                <a:gd name="connsiteY4" fmla="*/ 1162105 h 2879886"/>
                <a:gd name="connsiteX5" fmla="*/ 1619562 w 1621189"/>
                <a:gd name="connsiteY5" fmla="*/ 1166725 h 2879886"/>
                <a:gd name="connsiteX6" fmla="*/ 818727 w 1621189"/>
                <a:gd name="connsiteY6" fmla="*/ 17 h 2879886"/>
                <a:gd name="connsiteX7" fmla="*/ 37 w 1621189"/>
                <a:gd name="connsiteY7" fmla="*/ 1390772 h 2879886"/>
                <a:gd name="connsiteX0" fmla="*/ 37 w 1621189"/>
                <a:gd name="connsiteY0" fmla="*/ 1390772 h 2879886"/>
                <a:gd name="connsiteX1" fmla="*/ 789908 w 1621189"/>
                <a:gd name="connsiteY1" fmla="*/ 2879591 h 2879886"/>
                <a:gd name="connsiteX2" fmla="*/ 1573186 w 1621189"/>
                <a:gd name="connsiteY2" fmla="*/ 2115545 h 2879886"/>
                <a:gd name="connsiteX3" fmla="*/ 333327 w 1621189"/>
                <a:gd name="connsiteY3" fmla="*/ 1642391 h 2879886"/>
                <a:gd name="connsiteX4" fmla="*/ 1006891 w 1621189"/>
                <a:gd name="connsiteY4" fmla="*/ 1162105 h 2879886"/>
                <a:gd name="connsiteX5" fmla="*/ 1619562 w 1621189"/>
                <a:gd name="connsiteY5" fmla="*/ 1166725 h 2879886"/>
                <a:gd name="connsiteX6" fmla="*/ 818727 w 1621189"/>
                <a:gd name="connsiteY6" fmla="*/ 17 h 2879886"/>
                <a:gd name="connsiteX7" fmla="*/ 37 w 1621189"/>
                <a:gd name="connsiteY7" fmla="*/ 1390772 h 2879886"/>
                <a:gd name="connsiteX0" fmla="*/ 37 w 1619562"/>
                <a:gd name="connsiteY0" fmla="*/ 1390772 h 2879886"/>
                <a:gd name="connsiteX1" fmla="*/ 789908 w 1619562"/>
                <a:gd name="connsiteY1" fmla="*/ 2879591 h 2879886"/>
                <a:gd name="connsiteX2" fmla="*/ 1573186 w 1619562"/>
                <a:gd name="connsiteY2" fmla="*/ 2115545 h 2879886"/>
                <a:gd name="connsiteX3" fmla="*/ 333327 w 1619562"/>
                <a:gd name="connsiteY3" fmla="*/ 1642391 h 2879886"/>
                <a:gd name="connsiteX4" fmla="*/ 1006891 w 1619562"/>
                <a:gd name="connsiteY4" fmla="*/ 1162105 h 2879886"/>
                <a:gd name="connsiteX5" fmla="*/ 1619562 w 1619562"/>
                <a:gd name="connsiteY5" fmla="*/ 1166725 h 2879886"/>
                <a:gd name="connsiteX6" fmla="*/ 818727 w 1619562"/>
                <a:gd name="connsiteY6" fmla="*/ 17 h 2879886"/>
                <a:gd name="connsiteX7" fmla="*/ 37 w 1619562"/>
                <a:gd name="connsiteY7" fmla="*/ 1390772 h 2879886"/>
                <a:gd name="connsiteX0" fmla="*/ 37 w 1619562"/>
                <a:gd name="connsiteY0" fmla="*/ 1390785 h 2879899"/>
                <a:gd name="connsiteX1" fmla="*/ 789908 w 1619562"/>
                <a:gd name="connsiteY1" fmla="*/ 2879604 h 2879899"/>
                <a:gd name="connsiteX2" fmla="*/ 1573186 w 1619562"/>
                <a:gd name="connsiteY2" fmla="*/ 2115558 h 2879899"/>
                <a:gd name="connsiteX3" fmla="*/ 333327 w 1619562"/>
                <a:gd name="connsiteY3" fmla="*/ 1642404 h 2879899"/>
                <a:gd name="connsiteX4" fmla="*/ 1006891 w 1619562"/>
                <a:gd name="connsiteY4" fmla="*/ 1162118 h 2879899"/>
                <a:gd name="connsiteX5" fmla="*/ 1619562 w 1619562"/>
                <a:gd name="connsiteY5" fmla="*/ 1166738 h 2879899"/>
                <a:gd name="connsiteX6" fmla="*/ 818727 w 1619562"/>
                <a:gd name="connsiteY6" fmla="*/ 30 h 2879899"/>
                <a:gd name="connsiteX7" fmla="*/ 37 w 1619562"/>
                <a:gd name="connsiteY7" fmla="*/ 1390785 h 2879899"/>
                <a:gd name="connsiteX0" fmla="*/ 37 w 1619568"/>
                <a:gd name="connsiteY0" fmla="*/ 1390780 h 2879894"/>
                <a:gd name="connsiteX1" fmla="*/ 789908 w 1619568"/>
                <a:gd name="connsiteY1" fmla="*/ 2879599 h 2879894"/>
                <a:gd name="connsiteX2" fmla="*/ 1573186 w 1619568"/>
                <a:gd name="connsiteY2" fmla="*/ 2115553 h 2879894"/>
                <a:gd name="connsiteX3" fmla="*/ 333327 w 1619568"/>
                <a:gd name="connsiteY3" fmla="*/ 1642399 h 2879894"/>
                <a:gd name="connsiteX4" fmla="*/ 1006891 w 1619568"/>
                <a:gd name="connsiteY4" fmla="*/ 1162113 h 2879894"/>
                <a:gd name="connsiteX5" fmla="*/ 1619562 w 1619568"/>
                <a:gd name="connsiteY5" fmla="*/ 1166733 h 2879894"/>
                <a:gd name="connsiteX6" fmla="*/ 818727 w 1619568"/>
                <a:gd name="connsiteY6" fmla="*/ 25 h 2879894"/>
                <a:gd name="connsiteX7" fmla="*/ 37 w 1619568"/>
                <a:gd name="connsiteY7" fmla="*/ 1390780 h 2879894"/>
                <a:gd name="connsiteX0" fmla="*/ 37 w 1619562"/>
                <a:gd name="connsiteY0" fmla="*/ 1390783 h 2879897"/>
                <a:gd name="connsiteX1" fmla="*/ 789908 w 1619562"/>
                <a:gd name="connsiteY1" fmla="*/ 2879602 h 2879897"/>
                <a:gd name="connsiteX2" fmla="*/ 1573186 w 1619562"/>
                <a:gd name="connsiteY2" fmla="*/ 2115556 h 2879897"/>
                <a:gd name="connsiteX3" fmla="*/ 333327 w 1619562"/>
                <a:gd name="connsiteY3" fmla="*/ 1642402 h 2879897"/>
                <a:gd name="connsiteX4" fmla="*/ 1006891 w 1619562"/>
                <a:gd name="connsiteY4" fmla="*/ 1162116 h 2879897"/>
                <a:gd name="connsiteX5" fmla="*/ 1619562 w 1619562"/>
                <a:gd name="connsiteY5" fmla="*/ 1166736 h 2879897"/>
                <a:gd name="connsiteX6" fmla="*/ 818727 w 1619562"/>
                <a:gd name="connsiteY6" fmla="*/ 28 h 2879897"/>
                <a:gd name="connsiteX7" fmla="*/ 37 w 1619562"/>
                <a:gd name="connsiteY7" fmla="*/ 1390783 h 2879897"/>
                <a:gd name="connsiteX0" fmla="*/ 37 w 1619562"/>
                <a:gd name="connsiteY0" fmla="*/ 1390783 h 2879897"/>
                <a:gd name="connsiteX1" fmla="*/ 789908 w 1619562"/>
                <a:gd name="connsiteY1" fmla="*/ 2879602 h 2879897"/>
                <a:gd name="connsiteX2" fmla="*/ 1573186 w 1619562"/>
                <a:gd name="connsiteY2" fmla="*/ 2115556 h 2879897"/>
                <a:gd name="connsiteX3" fmla="*/ 333327 w 1619562"/>
                <a:gd name="connsiteY3" fmla="*/ 1642402 h 2879897"/>
                <a:gd name="connsiteX4" fmla="*/ 1006891 w 1619562"/>
                <a:gd name="connsiteY4" fmla="*/ 1162116 h 2879897"/>
                <a:gd name="connsiteX5" fmla="*/ 1619562 w 1619562"/>
                <a:gd name="connsiteY5" fmla="*/ 1166736 h 2879897"/>
                <a:gd name="connsiteX6" fmla="*/ 818727 w 1619562"/>
                <a:gd name="connsiteY6" fmla="*/ 28 h 2879897"/>
                <a:gd name="connsiteX7" fmla="*/ 37 w 1619562"/>
                <a:gd name="connsiteY7" fmla="*/ 1390783 h 2879897"/>
                <a:gd name="connsiteX0" fmla="*/ 1 w 1619526"/>
                <a:gd name="connsiteY0" fmla="*/ 1390783 h 2879897"/>
                <a:gd name="connsiteX1" fmla="*/ 789872 w 1619526"/>
                <a:gd name="connsiteY1" fmla="*/ 2879602 h 2879897"/>
                <a:gd name="connsiteX2" fmla="*/ 1573150 w 1619526"/>
                <a:gd name="connsiteY2" fmla="*/ 2115556 h 2879897"/>
                <a:gd name="connsiteX3" fmla="*/ 333291 w 1619526"/>
                <a:gd name="connsiteY3" fmla="*/ 1642402 h 2879897"/>
                <a:gd name="connsiteX4" fmla="*/ 1006855 w 1619526"/>
                <a:gd name="connsiteY4" fmla="*/ 1162116 h 2879897"/>
                <a:gd name="connsiteX5" fmla="*/ 1619526 w 1619526"/>
                <a:gd name="connsiteY5" fmla="*/ 1166736 h 2879897"/>
                <a:gd name="connsiteX6" fmla="*/ 818691 w 1619526"/>
                <a:gd name="connsiteY6" fmla="*/ 28 h 2879897"/>
                <a:gd name="connsiteX7" fmla="*/ 1 w 1619526"/>
                <a:gd name="connsiteY7" fmla="*/ 1390783 h 2879897"/>
                <a:gd name="connsiteX0" fmla="*/ 1 w 1619526"/>
                <a:gd name="connsiteY0" fmla="*/ 1390783 h 2879897"/>
                <a:gd name="connsiteX1" fmla="*/ 789872 w 1619526"/>
                <a:gd name="connsiteY1" fmla="*/ 2879602 h 2879897"/>
                <a:gd name="connsiteX2" fmla="*/ 1573150 w 1619526"/>
                <a:gd name="connsiteY2" fmla="*/ 2115556 h 2879897"/>
                <a:gd name="connsiteX3" fmla="*/ 333291 w 1619526"/>
                <a:gd name="connsiteY3" fmla="*/ 1642402 h 2879897"/>
                <a:gd name="connsiteX4" fmla="*/ 1006855 w 1619526"/>
                <a:gd name="connsiteY4" fmla="*/ 1162116 h 2879897"/>
                <a:gd name="connsiteX5" fmla="*/ 1619526 w 1619526"/>
                <a:gd name="connsiteY5" fmla="*/ 1166736 h 2879897"/>
                <a:gd name="connsiteX6" fmla="*/ 818691 w 1619526"/>
                <a:gd name="connsiteY6" fmla="*/ 28 h 2879897"/>
                <a:gd name="connsiteX7" fmla="*/ 1 w 1619526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7 w 1619532"/>
                <a:gd name="connsiteY0" fmla="*/ 1390783 h 2879897"/>
                <a:gd name="connsiteX1" fmla="*/ 789878 w 1619532"/>
                <a:gd name="connsiteY1" fmla="*/ 2879602 h 2879897"/>
                <a:gd name="connsiteX2" fmla="*/ 1573156 w 1619532"/>
                <a:gd name="connsiteY2" fmla="*/ 2115556 h 2879897"/>
                <a:gd name="connsiteX3" fmla="*/ 333297 w 1619532"/>
                <a:gd name="connsiteY3" fmla="*/ 1642402 h 2879897"/>
                <a:gd name="connsiteX4" fmla="*/ 1006861 w 1619532"/>
                <a:gd name="connsiteY4" fmla="*/ 1162116 h 2879897"/>
                <a:gd name="connsiteX5" fmla="*/ 1619532 w 1619532"/>
                <a:gd name="connsiteY5" fmla="*/ 1166736 h 2879897"/>
                <a:gd name="connsiteX6" fmla="*/ 818697 w 1619532"/>
                <a:gd name="connsiteY6" fmla="*/ 28 h 2879897"/>
                <a:gd name="connsiteX7" fmla="*/ 7 w 1619532"/>
                <a:gd name="connsiteY7" fmla="*/ 1390783 h 2879897"/>
                <a:gd name="connsiteX0" fmla="*/ 9 w 1619534"/>
                <a:gd name="connsiteY0" fmla="*/ 1390783 h 2879734"/>
                <a:gd name="connsiteX1" fmla="*/ 789880 w 1619534"/>
                <a:gd name="connsiteY1" fmla="*/ 2879602 h 2879734"/>
                <a:gd name="connsiteX2" fmla="*/ 1573158 w 1619534"/>
                <a:gd name="connsiteY2" fmla="*/ 2115556 h 2879734"/>
                <a:gd name="connsiteX3" fmla="*/ 333299 w 1619534"/>
                <a:gd name="connsiteY3" fmla="*/ 1642402 h 2879734"/>
                <a:gd name="connsiteX4" fmla="*/ 1006863 w 1619534"/>
                <a:gd name="connsiteY4" fmla="*/ 1162116 h 2879734"/>
                <a:gd name="connsiteX5" fmla="*/ 1619534 w 1619534"/>
                <a:gd name="connsiteY5" fmla="*/ 1166736 h 2879734"/>
                <a:gd name="connsiteX6" fmla="*/ 818699 w 1619534"/>
                <a:gd name="connsiteY6" fmla="*/ 28 h 2879734"/>
                <a:gd name="connsiteX7" fmla="*/ 9 w 1619534"/>
                <a:gd name="connsiteY7" fmla="*/ 1390783 h 2879734"/>
                <a:gd name="connsiteX0" fmla="*/ 7 w 1619532"/>
                <a:gd name="connsiteY0" fmla="*/ 1390783 h 2895022"/>
                <a:gd name="connsiteX1" fmla="*/ 789878 w 1619532"/>
                <a:gd name="connsiteY1" fmla="*/ 2879602 h 2895022"/>
                <a:gd name="connsiteX2" fmla="*/ 1538599 w 1619532"/>
                <a:gd name="connsiteY2" fmla="*/ 2101604 h 2895022"/>
                <a:gd name="connsiteX3" fmla="*/ 333297 w 1619532"/>
                <a:gd name="connsiteY3" fmla="*/ 1642402 h 2895022"/>
                <a:gd name="connsiteX4" fmla="*/ 1006861 w 1619532"/>
                <a:gd name="connsiteY4" fmla="*/ 1162116 h 2895022"/>
                <a:gd name="connsiteX5" fmla="*/ 1619532 w 1619532"/>
                <a:gd name="connsiteY5" fmla="*/ 1166736 h 2895022"/>
                <a:gd name="connsiteX6" fmla="*/ 818697 w 1619532"/>
                <a:gd name="connsiteY6" fmla="*/ 28 h 2895022"/>
                <a:gd name="connsiteX7" fmla="*/ 7 w 1619532"/>
                <a:gd name="connsiteY7" fmla="*/ 1390783 h 2895022"/>
                <a:gd name="connsiteX0" fmla="*/ 9 w 1619534"/>
                <a:gd name="connsiteY0" fmla="*/ 1390783 h 2879608"/>
                <a:gd name="connsiteX1" fmla="*/ 789880 w 1619534"/>
                <a:gd name="connsiteY1" fmla="*/ 2879602 h 2879608"/>
                <a:gd name="connsiteX2" fmla="*/ 1538601 w 1619534"/>
                <a:gd name="connsiteY2" fmla="*/ 2101604 h 2879608"/>
                <a:gd name="connsiteX3" fmla="*/ 333299 w 1619534"/>
                <a:gd name="connsiteY3" fmla="*/ 1642402 h 2879608"/>
                <a:gd name="connsiteX4" fmla="*/ 1006863 w 1619534"/>
                <a:gd name="connsiteY4" fmla="*/ 1162116 h 2879608"/>
                <a:gd name="connsiteX5" fmla="*/ 1619534 w 1619534"/>
                <a:gd name="connsiteY5" fmla="*/ 1166736 h 2879608"/>
                <a:gd name="connsiteX6" fmla="*/ 818699 w 1619534"/>
                <a:gd name="connsiteY6" fmla="*/ 28 h 2879608"/>
                <a:gd name="connsiteX7" fmla="*/ 9 w 1619534"/>
                <a:gd name="connsiteY7" fmla="*/ 1390783 h 2879608"/>
                <a:gd name="connsiteX0" fmla="*/ 9 w 1619534"/>
                <a:gd name="connsiteY0" fmla="*/ 1390756 h 2879581"/>
                <a:gd name="connsiteX1" fmla="*/ 789880 w 1619534"/>
                <a:gd name="connsiteY1" fmla="*/ 2879575 h 2879581"/>
                <a:gd name="connsiteX2" fmla="*/ 1538601 w 1619534"/>
                <a:gd name="connsiteY2" fmla="*/ 2101577 h 2879581"/>
                <a:gd name="connsiteX3" fmla="*/ 333299 w 1619534"/>
                <a:gd name="connsiteY3" fmla="*/ 1642375 h 2879581"/>
                <a:gd name="connsiteX4" fmla="*/ 1006863 w 1619534"/>
                <a:gd name="connsiteY4" fmla="*/ 1162089 h 2879581"/>
                <a:gd name="connsiteX5" fmla="*/ 1619534 w 1619534"/>
                <a:gd name="connsiteY5" fmla="*/ 1166709 h 2879581"/>
                <a:gd name="connsiteX6" fmla="*/ 818699 w 1619534"/>
                <a:gd name="connsiteY6" fmla="*/ 1 h 2879581"/>
                <a:gd name="connsiteX7" fmla="*/ 9 w 1619534"/>
                <a:gd name="connsiteY7" fmla="*/ 1390756 h 2879581"/>
                <a:gd name="connsiteX0" fmla="*/ 1 w 1619526"/>
                <a:gd name="connsiteY0" fmla="*/ 1390756 h 2879581"/>
                <a:gd name="connsiteX1" fmla="*/ 789872 w 1619526"/>
                <a:gd name="connsiteY1" fmla="*/ 2879575 h 2879581"/>
                <a:gd name="connsiteX2" fmla="*/ 1538593 w 1619526"/>
                <a:gd name="connsiteY2" fmla="*/ 2101577 h 2879581"/>
                <a:gd name="connsiteX3" fmla="*/ 333291 w 1619526"/>
                <a:gd name="connsiteY3" fmla="*/ 1642375 h 2879581"/>
                <a:gd name="connsiteX4" fmla="*/ 1006855 w 1619526"/>
                <a:gd name="connsiteY4" fmla="*/ 1162089 h 2879581"/>
                <a:gd name="connsiteX5" fmla="*/ 1619526 w 1619526"/>
                <a:gd name="connsiteY5" fmla="*/ 1166709 h 2879581"/>
                <a:gd name="connsiteX6" fmla="*/ 818691 w 1619526"/>
                <a:gd name="connsiteY6" fmla="*/ 1 h 2879581"/>
                <a:gd name="connsiteX7" fmla="*/ 1 w 1619526"/>
                <a:gd name="connsiteY7" fmla="*/ 1390756 h 2879581"/>
                <a:gd name="connsiteX0" fmla="*/ 9 w 1619534"/>
                <a:gd name="connsiteY0" fmla="*/ 1390756 h 2879581"/>
                <a:gd name="connsiteX1" fmla="*/ 789880 w 1619534"/>
                <a:gd name="connsiteY1" fmla="*/ 2879575 h 2879581"/>
                <a:gd name="connsiteX2" fmla="*/ 1538601 w 1619534"/>
                <a:gd name="connsiteY2" fmla="*/ 2101577 h 2879581"/>
                <a:gd name="connsiteX3" fmla="*/ 333299 w 1619534"/>
                <a:gd name="connsiteY3" fmla="*/ 1642375 h 2879581"/>
                <a:gd name="connsiteX4" fmla="*/ 1006863 w 1619534"/>
                <a:gd name="connsiteY4" fmla="*/ 1162089 h 2879581"/>
                <a:gd name="connsiteX5" fmla="*/ 1619534 w 1619534"/>
                <a:gd name="connsiteY5" fmla="*/ 1166709 h 2879581"/>
                <a:gd name="connsiteX6" fmla="*/ 818699 w 1619534"/>
                <a:gd name="connsiteY6" fmla="*/ 1 h 2879581"/>
                <a:gd name="connsiteX7" fmla="*/ 9 w 1619534"/>
                <a:gd name="connsiteY7" fmla="*/ 1390756 h 2879581"/>
                <a:gd name="connsiteX0" fmla="*/ 7 w 1619532"/>
                <a:gd name="connsiteY0" fmla="*/ 1420628 h 2895944"/>
                <a:gd name="connsiteX1" fmla="*/ 789878 w 1619532"/>
                <a:gd name="connsiteY1" fmla="*/ 2881540 h 2895944"/>
                <a:gd name="connsiteX2" fmla="*/ 1538599 w 1619532"/>
                <a:gd name="connsiteY2" fmla="*/ 2103542 h 2895944"/>
                <a:gd name="connsiteX3" fmla="*/ 333297 w 1619532"/>
                <a:gd name="connsiteY3" fmla="*/ 1644340 h 2895944"/>
                <a:gd name="connsiteX4" fmla="*/ 1006861 w 1619532"/>
                <a:gd name="connsiteY4" fmla="*/ 1164054 h 2895944"/>
                <a:gd name="connsiteX5" fmla="*/ 1619532 w 1619532"/>
                <a:gd name="connsiteY5" fmla="*/ 1168674 h 2895944"/>
                <a:gd name="connsiteX6" fmla="*/ 818697 w 1619532"/>
                <a:gd name="connsiteY6" fmla="*/ 1966 h 2895944"/>
                <a:gd name="connsiteX7" fmla="*/ 7 w 1619532"/>
                <a:gd name="connsiteY7" fmla="*/ 1420628 h 2895944"/>
                <a:gd name="connsiteX0" fmla="*/ 7 w 1619532"/>
                <a:gd name="connsiteY0" fmla="*/ 1420628 h 2895944"/>
                <a:gd name="connsiteX1" fmla="*/ 789878 w 1619532"/>
                <a:gd name="connsiteY1" fmla="*/ 2881540 h 2895944"/>
                <a:gd name="connsiteX2" fmla="*/ 1538599 w 1619532"/>
                <a:gd name="connsiteY2" fmla="*/ 2103542 h 2895944"/>
                <a:gd name="connsiteX3" fmla="*/ 333297 w 1619532"/>
                <a:gd name="connsiteY3" fmla="*/ 1644340 h 2895944"/>
                <a:gd name="connsiteX4" fmla="*/ 1006861 w 1619532"/>
                <a:gd name="connsiteY4" fmla="*/ 1164054 h 2895944"/>
                <a:gd name="connsiteX5" fmla="*/ 1619532 w 1619532"/>
                <a:gd name="connsiteY5" fmla="*/ 1168674 h 2895944"/>
                <a:gd name="connsiteX6" fmla="*/ 818697 w 1619532"/>
                <a:gd name="connsiteY6" fmla="*/ 1966 h 2895944"/>
                <a:gd name="connsiteX7" fmla="*/ 7 w 1619532"/>
                <a:gd name="connsiteY7" fmla="*/ 1420628 h 2895944"/>
                <a:gd name="connsiteX0" fmla="*/ 7 w 1619532"/>
                <a:gd name="connsiteY0" fmla="*/ 1418691 h 2894007"/>
                <a:gd name="connsiteX1" fmla="*/ 789878 w 1619532"/>
                <a:gd name="connsiteY1" fmla="*/ 2879603 h 2894007"/>
                <a:gd name="connsiteX2" fmla="*/ 1538599 w 1619532"/>
                <a:gd name="connsiteY2" fmla="*/ 2101605 h 2894007"/>
                <a:gd name="connsiteX3" fmla="*/ 333297 w 1619532"/>
                <a:gd name="connsiteY3" fmla="*/ 1642403 h 2894007"/>
                <a:gd name="connsiteX4" fmla="*/ 1006861 w 1619532"/>
                <a:gd name="connsiteY4" fmla="*/ 1162117 h 2894007"/>
                <a:gd name="connsiteX5" fmla="*/ 1619532 w 1619532"/>
                <a:gd name="connsiteY5" fmla="*/ 1166737 h 2894007"/>
                <a:gd name="connsiteX6" fmla="*/ 818697 w 1619532"/>
                <a:gd name="connsiteY6" fmla="*/ 29 h 2894007"/>
                <a:gd name="connsiteX7" fmla="*/ 7 w 1619532"/>
                <a:gd name="connsiteY7" fmla="*/ 1418691 h 2894007"/>
                <a:gd name="connsiteX0" fmla="*/ 9 w 1619534"/>
                <a:gd name="connsiteY0" fmla="*/ 1418691 h 2879610"/>
                <a:gd name="connsiteX1" fmla="*/ 789880 w 1619534"/>
                <a:gd name="connsiteY1" fmla="*/ 2879603 h 2879610"/>
                <a:gd name="connsiteX2" fmla="*/ 1538601 w 1619534"/>
                <a:gd name="connsiteY2" fmla="*/ 2101605 h 2879610"/>
                <a:gd name="connsiteX3" fmla="*/ 333299 w 1619534"/>
                <a:gd name="connsiteY3" fmla="*/ 1642403 h 2879610"/>
                <a:gd name="connsiteX4" fmla="*/ 1006863 w 1619534"/>
                <a:gd name="connsiteY4" fmla="*/ 1162117 h 2879610"/>
                <a:gd name="connsiteX5" fmla="*/ 1619534 w 1619534"/>
                <a:gd name="connsiteY5" fmla="*/ 1166737 h 2879610"/>
                <a:gd name="connsiteX6" fmla="*/ 818699 w 1619534"/>
                <a:gd name="connsiteY6" fmla="*/ 29 h 2879610"/>
                <a:gd name="connsiteX7" fmla="*/ 9 w 1619534"/>
                <a:gd name="connsiteY7" fmla="*/ 1418691 h 2879610"/>
                <a:gd name="connsiteX0" fmla="*/ 9 w 1619534"/>
                <a:gd name="connsiteY0" fmla="*/ 1418691 h 2879612"/>
                <a:gd name="connsiteX1" fmla="*/ 789880 w 1619534"/>
                <a:gd name="connsiteY1" fmla="*/ 2879603 h 2879612"/>
                <a:gd name="connsiteX2" fmla="*/ 1538601 w 1619534"/>
                <a:gd name="connsiteY2" fmla="*/ 2101605 h 2879612"/>
                <a:gd name="connsiteX3" fmla="*/ 333299 w 1619534"/>
                <a:gd name="connsiteY3" fmla="*/ 1642403 h 2879612"/>
                <a:gd name="connsiteX4" fmla="*/ 1006863 w 1619534"/>
                <a:gd name="connsiteY4" fmla="*/ 1162117 h 2879612"/>
                <a:gd name="connsiteX5" fmla="*/ 1619534 w 1619534"/>
                <a:gd name="connsiteY5" fmla="*/ 1166737 h 2879612"/>
                <a:gd name="connsiteX6" fmla="*/ 818699 w 1619534"/>
                <a:gd name="connsiteY6" fmla="*/ 29 h 2879612"/>
                <a:gd name="connsiteX7" fmla="*/ 9 w 1619534"/>
                <a:gd name="connsiteY7" fmla="*/ 1418691 h 2879612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11"/>
                <a:gd name="connsiteX1" fmla="*/ 789880 w 1619534"/>
                <a:gd name="connsiteY1" fmla="*/ 2879603 h 2879611"/>
                <a:gd name="connsiteX2" fmla="*/ 1538601 w 1619534"/>
                <a:gd name="connsiteY2" fmla="*/ 2101605 h 2879611"/>
                <a:gd name="connsiteX3" fmla="*/ 333299 w 1619534"/>
                <a:gd name="connsiteY3" fmla="*/ 1642403 h 2879611"/>
                <a:gd name="connsiteX4" fmla="*/ 1006863 w 1619534"/>
                <a:gd name="connsiteY4" fmla="*/ 1162117 h 2879611"/>
                <a:gd name="connsiteX5" fmla="*/ 1619534 w 1619534"/>
                <a:gd name="connsiteY5" fmla="*/ 1166737 h 2879611"/>
                <a:gd name="connsiteX6" fmla="*/ 818699 w 1619534"/>
                <a:gd name="connsiteY6" fmla="*/ 29 h 2879611"/>
                <a:gd name="connsiteX7" fmla="*/ 9 w 1619534"/>
                <a:gd name="connsiteY7" fmla="*/ 1418691 h 2879611"/>
                <a:gd name="connsiteX0" fmla="*/ 9 w 1619534"/>
                <a:gd name="connsiteY0" fmla="*/ 1418691 h 2879611"/>
                <a:gd name="connsiteX1" fmla="*/ 789880 w 1619534"/>
                <a:gd name="connsiteY1" fmla="*/ 2879603 h 2879611"/>
                <a:gd name="connsiteX2" fmla="*/ 1538601 w 1619534"/>
                <a:gd name="connsiteY2" fmla="*/ 2101605 h 2879611"/>
                <a:gd name="connsiteX3" fmla="*/ 333299 w 1619534"/>
                <a:gd name="connsiteY3" fmla="*/ 1642403 h 2879611"/>
                <a:gd name="connsiteX4" fmla="*/ 1006863 w 1619534"/>
                <a:gd name="connsiteY4" fmla="*/ 1162117 h 2879611"/>
                <a:gd name="connsiteX5" fmla="*/ 1619534 w 1619534"/>
                <a:gd name="connsiteY5" fmla="*/ 1166737 h 2879611"/>
                <a:gd name="connsiteX6" fmla="*/ 818699 w 1619534"/>
                <a:gd name="connsiteY6" fmla="*/ 29 h 2879611"/>
                <a:gd name="connsiteX7" fmla="*/ 9 w 1619534"/>
                <a:gd name="connsiteY7" fmla="*/ 1418691 h 2879611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9 w 1619534"/>
                <a:gd name="connsiteY0" fmla="*/ 1418691 h 2879609"/>
                <a:gd name="connsiteX1" fmla="*/ 789880 w 1619534"/>
                <a:gd name="connsiteY1" fmla="*/ 2879603 h 2879609"/>
                <a:gd name="connsiteX2" fmla="*/ 1538601 w 1619534"/>
                <a:gd name="connsiteY2" fmla="*/ 2101605 h 2879609"/>
                <a:gd name="connsiteX3" fmla="*/ 333299 w 1619534"/>
                <a:gd name="connsiteY3" fmla="*/ 1642403 h 2879609"/>
                <a:gd name="connsiteX4" fmla="*/ 1006863 w 1619534"/>
                <a:gd name="connsiteY4" fmla="*/ 1162117 h 2879609"/>
                <a:gd name="connsiteX5" fmla="*/ 1619534 w 1619534"/>
                <a:gd name="connsiteY5" fmla="*/ 1166737 h 2879609"/>
                <a:gd name="connsiteX6" fmla="*/ 818699 w 1619534"/>
                <a:gd name="connsiteY6" fmla="*/ 29 h 2879609"/>
                <a:gd name="connsiteX7" fmla="*/ 9 w 1619534"/>
                <a:gd name="connsiteY7" fmla="*/ 1418691 h 2879609"/>
                <a:gd name="connsiteX0" fmla="*/ 7 w 1619532"/>
                <a:gd name="connsiteY0" fmla="*/ 1418691 h 2895199"/>
                <a:gd name="connsiteX1" fmla="*/ 789878 w 1619532"/>
                <a:gd name="connsiteY1" fmla="*/ 2879603 h 2895199"/>
                <a:gd name="connsiteX2" fmla="*/ 1541257 w 1619532"/>
                <a:gd name="connsiteY2" fmla="*/ 2106255 h 2895199"/>
                <a:gd name="connsiteX3" fmla="*/ 333297 w 1619532"/>
                <a:gd name="connsiteY3" fmla="*/ 1642403 h 2895199"/>
                <a:gd name="connsiteX4" fmla="*/ 1006861 w 1619532"/>
                <a:gd name="connsiteY4" fmla="*/ 1162117 h 2895199"/>
                <a:gd name="connsiteX5" fmla="*/ 1619532 w 1619532"/>
                <a:gd name="connsiteY5" fmla="*/ 1166737 h 2895199"/>
                <a:gd name="connsiteX6" fmla="*/ 818697 w 1619532"/>
                <a:gd name="connsiteY6" fmla="*/ 29 h 2895199"/>
                <a:gd name="connsiteX7" fmla="*/ 7 w 1619532"/>
                <a:gd name="connsiteY7" fmla="*/ 1418691 h 2895199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1006862 w 1619533"/>
                <a:gd name="connsiteY4" fmla="*/ 1162117 h 2879700"/>
                <a:gd name="connsiteX5" fmla="*/ 1619533 w 1619533"/>
                <a:gd name="connsiteY5" fmla="*/ 1166737 h 2879700"/>
                <a:gd name="connsiteX6" fmla="*/ 818698 w 1619533"/>
                <a:gd name="connsiteY6" fmla="*/ 29 h 2879700"/>
                <a:gd name="connsiteX7" fmla="*/ 8 w 1619533"/>
                <a:gd name="connsiteY7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1006862 w 1619533"/>
                <a:gd name="connsiteY4" fmla="*/ 1162117 h 2879702"/>
                <a:gd name="connsiteX5" fmla="*/ 1619533 w 1619533"/>
                <a:gd name="connsiteY5" fmla="*/ 1166737 h 2879702"/>
                <a:gd name="connsiteX6" fmla="*/ 818698 w 1619533"/>
                <a:gd name="connsiteY6" fmla="*/ 29 h 2879702"/>
                <a:gd name="connsiteX7" fmla="*/ 8 w 1619533"/>
                <a:gd name="connsiteY7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800089 w 1619533"/>
                <a:gd name="connsiteY4" fmla="*/ 729376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803794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803794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  <a:gd name="connsiteX0" fmla="*/ 8 w 1619533"/>
                <a:gd name="connsiteY0" fmla="*/ 1418691 h 2879700"/>
                <a:gd name="connsiteX1" fmla="*/ 789879 w 1619533"/>
                <a:gd name="connsiteY1" fmla="*/ 2879603 h 2879700"/>
                <a:gd name="connsiteX2" fmla="*/ 1541258 w 1619533"/>
                <a:gd name="connsiteY2" fmla="*/ 2106255 h 2879700"/>
                <a:gd name="connsiteX3" fmla="*/ 333298 w 1619533"/>
                <a:gd name="connsiteY3" fmla="*/ 1642403 h 2879700"/>
                <a:gd name="connsiteX4" fmla="*/ 773506 w 1619533"/>
                <a:gd name="connsiteY4" fmla="*/ 785189 h 2879700"/>
                <a:gd name="connsiteX5" fmla="*/ 1006862 w 1619533"/>
                <a:gd name="connsiteY5" fmla="*/ 1162117 h 2879700"/>
                <a:gd name="connsiteX6" fmla="*/ 1619533 w 1619533"/>
                <a:gd name="connsiteY6" fmla="*/ 1166737 h 2879700"/>
                <a:gd name="connsiteX7" fmla="*/ 818698 w 1619533"/>
                <a:gd name="connsiteY7" fmla="*/ 29 h 2879700"/>
                <a:gd name="connsiteX8" fmla="*/ 8 w 1619533"/>
                <a:gd name="connsiteY8" fmla="*/ 1418691 h 2879700"/>
                <a:gd name="connsiteX0" fmla="*/ 8 w 1619533"/>
                <a:gd name="connsiteY0" fmla="*/ 1418691 h 2879702"/>
                <a:gd name="connsiteX1" fmla="*/ 789879 w 1619533"/>
                <a:gd name="connsiteY1" fmla="*/ 2879603 h 2879702"/>
                <a:gd name="connsiteX2" fmla="*/ 1541258 w 1619533"/>
                <a:gd name="connsiteY2" fmla="*/ 2106255 h 2879702"/>
                <a:gd name="connsiteX3" fmla="*/ 333298 w 1619533"/>
                <a:gd name="connsiteY3" fmla="*/ 1642403 h 2879702"/>
                <a:gd name="connsiteX4" fmla="*/ 773506 w 1619533"/>
                <a:gd name="connsiteY4" fmla="*/ 785189 h 2879702"/>
                <a:gd name="connsiteX5" fmla="*/ 1006862 w 1619533"/>
                <a:gd name="connsiteY5" fmla="*/ 1162117 h 2879702"/>
                <a:gd name="connsiteX6" fmla="*/ 1619533 w 1619533"/>
                <a:gd name="connsiteY6" fmla="*/ 1166737 h 2879702"/>
                <a:gd name="connsiteX7" fmla="*/ 818698 w 1619533"/>
                <a:gd name="connsiteY7" fmla="*/ 29 h 2879702"/>
                <a:gd name="connsiteX8" fmla="*/ 8 w 1619533"/>
                <a:gd name="connsiteY8" fmla="*/ 1418691 h 287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19533" h="2879702">
                  <a:moveTo>
                    <a:pt x="8" y="1418691"/>
                  </a:moveTo>
                  <a:cubicBezTo>
                    <a:pt x="-2137" y="2233500"/>
                    <a:pt x="381484" y="2871985"/>
                    <a:pt x="789879" y="2879603"/>
                  </a:cubicBezTo>
                  <a:cubicBezTo>
                    <a:pt x="1198274" y="2887221"/>
                    <a:pt x="1461239" y="2451137"/>
                    <a:pt x="1541258" y="2106255"/>
                  </a:cubicBezTo>
                  <a:cubicBezTo>
                    <a:pt x="1098938" y="2871101"/>
                    <a:pt x="332198" y="2543562"/>
                    <a:pt x="333298" y="1642403"/>
                  </a:cubicBezTo>
                  <a:cubicBezTo>
                    <a:pt x="333947" y="1110598"/>
                    <a:pt x="553228" y="786263"/>
                    <a:pt x="773506" y="785189"/>
                  </a:cubicBezTo>
                  <a:cubicBezTo>
                    <a:pt x="899062" y="784577"/>
                    <a:pt x="1006836" y="909765"/>
                    <a:pt x="1006862" y="1162117"/>
                  </a:cubicBezTo>
                  <a:cubicBezTo>
                    <a:pt x="1006935" y="1867559"/>
                    <a:pt x="1620262" y="1897812"/>
                    <a:pt x="1619533" y="1166737"/>
                  </a:cubicBezTo>
                  <a:cubicBezTo>
                    <a:pt x="1618964" y="596316"/>
                    <a:pt x="1240138" y="-4754"/>
                    <a:pt x="818698" y="29"/>
                  </a:cubicBezTo>
                  <a:cubicBezTo>
                    <a:pt x="397258" y="4812"/>
                    <a:pt x="2153" y="603882"/>
                    <a:pt x="8" y="1418691"/>
                  </a:cubicBezTo>
                  <a:close/>
                </a:path>
              </a:pathLst>
            </a:custGeom>
            <a:solidFill>
              <a:srgbClr val="77AAFF"/>
            </a:solidFill>
            <a:ln w="12700" cap="rnd">
              <a:noFill/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7515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06_Beam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Beam">
            <a:extLst>
              <a:ext uri="{FF2B5EF4-FFF2-40B4-BE49-F238E27FC236}">
                <a16:creationId xmlns:a16="http://schemas.microsoft.com/office/drawing/2014/main" id="{8B3394B5-DA75-4833-2D21-23DCE8291931}"/>
              </a:ext>
            </a:extLst>
          </p:cNvPr>
          <p:cNvGrpSpPr/>
          <p:nvPr/>
        </p:nvGrpSpPr>
        <p:grpSpPr>
          <a:xfrm>
            <a:off x="2925524" y="1260000"/>
            <a:ext cx="1151386" cy="4680010"/>
            <a:chOff x="2925524" y="1260000"/>
            <a:chExt cx="1151386" cy="4680010"/>
          </a:xfrm>
          <a:effectLst>
            <a:glow rad="381000">
              <a:schemeClr val="bg1"/>
            </a:glow>
          </a:effectLst>
        </p:grpSpPr>
        <p:sp>
          <p:nvSpPr>
            <p:cNvPr id="13" name="Pointer">
              <a:extLst>
                <a:ext uri="{FF2B5EF4-FFF2-40B4-BE49-F238E27FC236}">
                  <a16:creationId xmlns:a16="http://schemas.microsoft.com/office/drawing/2014/main" id="{E38F554F-9A44-28B4-4E32-875DADB9D3C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2926800" y="1260000"/>
              <a:ext cx="1150110" cy="2160003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  <a:gd name="connsiteX0" fmla="*/ 366424 w 730048"/>
                <a:gd name="connsiteY0" fmla="*/ 27155 h 1427560"/>
                <a:gd name="connsiteX1" fmla="*/ 303097 w 730048"/>
                <a:gd name="connsiteY1" fmla="*/ 168051 h 1427560"/>
                <a:gd name="connsiteX2" fmla="*/ 100970 w 730048"/>
                <a:gd name="connsiteY2" fmla="*/ 656341 h 1427560"/>
                <a:gd name="connsiteX3" fmla="*/ 364053 w 730048"/>
                <a:gd name="connsiteY3" fmla="*/ 1427560 h 1427560"/>
                <a:gd name="connsiteX4" fmla="*/ 629922 w 730048"/>
                <a:gd name="connsiteY4" fmla="*/ 655958 h 1427560"/>
                <a:gd name="connsiteX5" fmla="*/ 366424 w 730048"/>
                <a:gd name="connsiteY5" fmla="*/ 27155 h 1427560"/>
                <a:gd name="connsiteX0" fmla="*/ 366424 w 730048"/>
                <a:gd name="connsiteY0" fmla="*/ 27155 h 1427560"/>
                <a:gd name="connsiteX1" fmla="*/ 303097 w 730048"/>
                <a:gd name="connsiteY1" fmla="*/ 168051 h 1427560"/>
                <a:gd name="connsiteX2" fmla="*/ 100970 w 730048"/>
                <a:gd name="connsiteY2" fmla="*/ 656341 h 1427560"/>
                <a:gd name="connsiteX3" fmla="*/ 364053 w 730048"/>
                <a:gd name="connsiteY3" fmla="*/ 1427560 h 1427560"/>
                <a:gd name="connsiteX4" fmla="*/ 629922 w 730048"/>
                <a:gd name="connsiteY4" fmla="*/ 655958 h 1427560"/>
                <a:gd name="connsiteX5" fmla="*/ 366424 w 730048"/>
                <a:gd name="connsiteY5" fmla="*/ 27155 h 1427560"/>
                <a:gd name="connsiteX0" fmla="*/ 366424 w 730048"/>
                <a:gd name="connsiteY0" fmla="*/ 23896 h 1424301"/>
                <a:gd name="connsiteX1" fmla="*/ 303097 w 730048"/>
                <a:gd name="connsiteY1" fmla="*/ 164792 h 1424301"/>
                <a:gd name="connsiteX2" fmla="*/ 100970 w 730048"/>
                <a:gd name="connsiteY2" fmla="*/ 653082 h 1424301"/>
                <a:gd name="connsiteX3" fmla="*/ 364053 w 730048"/>
                <a:gd name="connsiteY3" fmla="*/ 1424301 h 1424301"/>
                <a:gd name="connsiteX4" fmla="*/ 629922 w 730048"/>
                <a:gd name="connsiteY4" fmla="*/ 652699 h 1424301"/>
                <a:gd name="connsiteX5" fmla="*/ 366424 w 730048"/>
                <a:gd name="connsiteY5" fmla="*/ 23896 h 1424301"/>
                <a:gd name="connsiteX0" fmla="*/ 366424 w 730048"/>
                <a:gd name="connsiteY0" fmla="*/ 23896 h 1424301"/>
                <a:gd name="connsiteX1" fmla="*/ 303097 w 730048"/>
                <a:gd name="connsiteY1" fmla="*/ 164792 h 1424301"/>
                <a:gd name="connsiteX2" fmla="*/ 100970 w 730048"/>
                <a:gd name="connsiteY2" fmla="*/ 653082 h 1424301"/>
                <a:gd name="connsiteX3" fmla="*/ 364053 w 730048"/>
                <a:gd name="connsiteY3" fmla="*/ 1424301 h 1424301"/>
                <a:gd name="connsiteX4" fmla="*/ 629922 w 730048"/>
                <a:gd name="connsiteY4" fmla="*/ 652699 h 1424301"/>
                <a:gd name="connsiteX5" fmla="*/ 366424 w 730048"/>
                <a:gd name="connsiteY5" fmla="*/ 23896 h 1424301"/>
                <a:gd name="connsiteX0" fmla="*/ 366424 w 730048"/>
                <a:gd name="connsiteY0" fmla="*/ 23894 h 1424299"/>
                <a:gd name="connsiteX1" fmla="*/ 303097 w 730048"/>
                <a:gd name="connsiteY1" fmla="*/ 164790 h 1424299"/>
                <a:gd name="connsiteX2" fmla="*/ 100970 w 730048"/>
                <a:gd name="connsiteY2" fmla="*/ 653080 h 1424299"/>
                <a:gd name="connsiteX3" fmla="*/ 364053 w 730048"/>
                <a:gd name="connsiteY3" fmla="*/ 1424299 h 1424299"/>
                <a:gd name="connsiteX4" fmla="*/ 629922 w 730048"/>
                <a:gd name="connsiteY4" fmla="*/ 652697 h 1424299"/>
                <a:gd name="connsiteX5" fmla="*/ 366424 w 730048"/>
                <a:gd name="connsiteY5" fmla="*/ 23894 h 1424299"/>
                <a:gd name="connsiteX0" fmla="*/ 366424 w 730048"/>
                <a:gd name="connsiteY0" fmla="*/ 23894 h 1424299"/>
                <a:gd name="connsiteX1" fmla="*/ 303097 w 730048"/>
                <a:gd name="connsiteY1" fmla="*/ 164790 h 1424299"/>
                <a:gd name="connsiteX2" fmla="*/ 100970 w 730048"/>
                <a:gd name="connsiteY2" fmla="*/ 653080 h 1424299"/>
                <a:gd name="connsiteX3" fmla="*/ 364053 w 730048"/>
                <a:gd name="connsiteY3" fmla="*/ 1424299 h 1424299"/>
                <a:gd name="connsiteX4" fmla="*/ 629922 w 730048"/>
                <a:gd name="connsiteY4" fmla="*/ 652697 h 1424299"/>
                <a:gd name="connsiteX5" fmla="*/ 366424 w 730048"/>
                <a:gd name="connsiteY5" fmla="*/ 23894 h 1424299"/>
                <a:gd name="connsiteX0" fmla="*/ 366424 w 630402"/>
                <a:gd name="connsiteY0" fmla="*/ 23894 h 1424299"/>
                <a:gd name="connsiteX1" fmla="*/ 303097 w 630402"/>
                <a:gd name="connsiteY1" fmla="*/ 164790 h 1424299"/>
                <a:gd name="connsiteX2" fmla="*/ 100970 w 630402"/>
                <a:gd name="connsiteY2" fmla="*/ 653080 h 1424299"/>
                <a:gd name="connsiteX3" fmla="*/ 364053 w 630402"/>
                <a:gd name="connsiteY3" fmla="*/ 1424299 h 1424299"/>
                <a:gd name="connsiteX4" fmla="*/ 629922 w 630402"/>
                <a:gd name="connsiteY4" fmla="*/ 652697 h 1424299"/>
                <a:gd name="connsiteX5" fmla="*/ 427845 w 630402"/>
                <a:gd name="connsiteY5" fmla="*/ 162730 h 1424299"/>
                <a:gd name="connsiteX6" fmla="*/ 366424 w 630402"/>
                <a:gd name="connsiteY6" fmla="*/ 23894 h 1424299"/>
                <a:gd name="connsiteX0" fmla="*/ 366424 w 630402"/>
                <a:gd name="connsiteY0" fmla="*/ 23894 h 1424299"/>
                <a:gd name="connsiteX1" fmla="*/ 303097 w 630402"/>
                <a:gd name="connsiteY1" fmla="*/ 164790 h 1424299"/>
                <a:gd name="connsiteX2" fmla="*/ 100970 w 630402"/>
                <a:gd name="connsiteY2" fmla="*/ 653080 h 1424299"/>
                <a:gd name="connsiteX3" fmla="*/ 364053 w 630402"/>
                <a:gd name="connsiteY3" fmla="*/ 1424299 h 1424299"/>
                <a:gd name="connsiteX4" fmla="*/ 629922 w 630402"/>
                <a:gd name="connsiteY4" fmla="*/ 652697 h 1424299"/>
                <a:gd name="connsiteX5" fmla="*/ 427845 w 630402"/>
                <a:gd name="connsiteY5" fmla="*/ 162730 h 1424299"/>
                <a:gd name="connsiteX6" fmla="*/ 366424 w 630402"/>
                <a:gd name="connsiteY6" fmla="*/ 23894 h 1424299"/>
                <a:gd name="connsiteX0" fmla="*/ 366424 w 630312"/>
                <a:gd name="connsiteY0" fmla="*/ 23894 h 1424299"/>
                <a:gd name="connsiteX1" fmla="*/ 303097 w 630312"/>
                <a:gd name="connsiteY1" fmla="*/ 164790 h 1424299"/>
                <a:gd name="connsiteX2" fmla="*/ 100970 w 630312"/>
                <a:gd name="connsiteY2" fmla="*/ 653080 h 1424299"/>
                <a:gd name="connsiteX3" fmla="*/ 364053 w 630312"/>
                <a:gd name="connsiteY3" fmla="*/ 1424299 h 1424299"/>
                <a:gd name="connsiteX4" fmla="*/ 629922 w 630312"/>
                <a:gd name="connsiteY4" fmla="*/ 652697 h 1424299"/>
                <a:gd name="connsiteX5" fmla="*/ 427845 w 630312"/>
                <a:gd name="connsiteY5" fmla="*/ 162730 h 1424299"/>
                <a:gd name="connsiteX6" fmla="*/ 366424 w 630312"/>
                <a:gd name="connsiteY6" fmla="*/ 23894 h 1424299"/>
                <a:gd name="connsiteX0" fmla="*/ 366424 w 630315"/>
                <a:gd name="connsiteY0" fmla="*/ 23894 h 1424299"/>
                <a:gd name="connsiteX1" fmla="*/ 303097 w 630315"/>
                <a:gd name="connsiteY1" fmla="*/ 164790 h 1424299"/>
                <a:gd name="connsiteX2" fmla="*/ 100970 w 630315"/>
                <a:gd name="connsiteY2" fmla="*/ 653080 h 1424299"/>
                <a:gd name="connsiteX3" fmla="*/ 364053 w 630315"/>
                <a:gd name="connsiteY3" fmla="*/ 1424299 h 1424299"/>
                <a:gd name="connsiteX4" fmla="*/ 629922 w 630315"/>
                <a:gd name="connsiteY4" fmla="*/ 652697 h 1424299"/>
                <a:gd name="connsiteX5" fmla="*/ 427845 w 630315"/>
                <a:gd name="connsiteY5" fmla="*/ 162730 h 1424299"/>
                <a:gd name="connsiteX6" fmla="*/ 366424 w 630315"/>
                <a:gd name="connsiteY6" fmla="*/ 23894 h 1424299"/>
                <a:gd name="connsiteX0" fmla="*/ 366424 w 653354"/>
                <a:gd name="connsiteY0" fmla="*/ 23894 h 1424299"/>
                <a:gd name="connsiteX1" fmla="*/ 303097 w 653354"/>
                <a:gd name="connsiteY1" fmla="*/ 164790 h 1424299"/>
                <a:gd name="connsiteX2" fmla="*/ 100970 w 653354"/>
                <a:gd name="connsiteY2" fmla="*/ 653080 h 1424299"/>
                <a:gd name="connsiteX3" fmla="*/ 364053 w 653354"/>
                <a:gd name="connsiteY3" fmla="*/ 1424299 h 1424299"/>
                <a:gd name="connsiteX4" fmla="*/ 629922 w 653354"/>
                <a:gd name="connsiteY4" fmla="*/ 652697 h 1424299"/>
                <a:gd name="connsiteX5" fmla="*/ 427845 w 653354"/>
                <a:gd name="connsiteY5" fmla="*/ 162730 h 1424299"/>
                <a:gd name="connsiteX6" fmla="*/ 366424 w 653354"/>
                <a:gd name="connsiteY6" fmla="*/ 23894 h 1424299"/>
                <a:gd name="connsiteX0" fmla="*/ 366424 w 655069"/>
                <a:gd name="connsiteY0" fmla="*/ 23894 h 1424299"/>
                <a:gd name="connsiteX1" fmla="*/ 303097 w 655069"/>
                <a:gd name="connsiteY1" fmla="*/ 164790 h 1424299"/>
                <a:gd name="connsiteX2" fmla="*/ 100970 w 655069"/>
                <a:gd name="connsiteY2" fmla="*/ 653080 h 1424299"/>
                <a:gd name="connsiteX3" fmla="*/ 364053 w 655069"/>
                <a:gd name="connsiteY3" fmla="*/ 1424299 h 1424299"/>
                <a:gd name="connsiteX4" fmla="*/ 629922 w 655069"/>
                <a:gd name="connsiteY4" fmla="*/ 652697 h 1424299"/>
                <a:gd name="connsiteX5" fmla="*/ 427845 w 655069"/>
                <a:gd name="connsiteY5" fmla="*/ 162730 h 1424299"/>
                <a:gd name="connsiteX6" fmla="*/ 366424 w 655069"/>
                <a:gd name="connsiteY6" fmla="*/ 23894 h 1424299"/>
                <a:gd name="connsiteX0" fmla="*/ 366424 w 756025"/>
                <a:gd name="connsiteY0" fmla="*/ 23894 h 1424299"/>
                <a:gd name="connsiteX1" fmla="*/ 303097 w 756025"/>
                <a:gd name="connsiteY1" fmla="*/ 164790 h 1424299"/>
                <a:gd name="connsiteX2" fmla="*/ 100970 w 756025"/>
                <a:gd name="connsiteY2" fmla="*/ 653080 h 1424299"/>
                <a:gd name="connsiteX3" fmla="*/ 364053 w 756025"/>
                <a:gd name="connsiteY3" fmla="*/ 1424299 h 1424299"/>
                <a:gd name="connsiteX4" fmla="*/ 629922 w 756025"/>
                <a:gd name="connsiteY4" fmla="*/ 652697 h 1424299"/>
                <a:gd name="connsiteX5" fmla="*/ 427845 w 756025"/>
                <a:gd name="connsiteY5" fmla="*/ 162730 h 1424299"/>
                <a:gd name="connsiteX6" fmla="*/ 366424 w 756025"/>
                <a:gd name="connsiteY6" fmla="*/ 23894 h 1424299"/>
                <a:gd name="connsiteX0" fmla="*/ 366424 w 735075"/>
                <a:gd name="connsiteY0" fmla="*/ 23894 h 1424299"/>
                <a:gd name="connsiteX1" fmla="*/ 303097 w 735075"/>
                <a:gd name="connsiteY1" fmla="*/ 164790 h 1424299"/>
                <a:gd name="connsiteX2" fmla="*/ 100970 w 735075"/>
                <a:gd name="connsiteY2" fmla="*/ 653080 h 1424299"/>
                <a:gd name="connsiteX3" fmla="*/ 364053 w 735075"/>
                <a:gd name="connsiteY3" fmla="*/ 1424299 h 1424299"/>
                <a:gd name="connsiteX4" fmla="*/ 629922 w 735075"/>
                <a:gd name="connsiteY4" fmla="*/ 652697 h 1424299"/>
                <a:gd name="connsiteX5" fmla="*/ 427845 w 735075"/>
                <a:gd name="connsiteY5" fmla="*/ 162730 h 1424299"/>
                <a:gd name="connsiteX6" fmla="*/ 366424 w 735075"/>
                <a:gd name="connsiteY6" fmla="*/ 23894 h 1424299"/>
                <a:gd name="connsiteX0" fmla="*/ 366424 w 735075"/>
                <a:gd name="connsiteY0" fmla="*/ 23894 h 1424299"/>
                <a:gd name="connsiteX1" fmla="*/ 303097 w 735075"/>
                <a:gd name="connsiteY1" fmla="*/ 164790 h 1424299"/>
                <a:gd name="connsiteX2" fmla="*/ 100970 w 735075"/>
                <a:gd name="connsiteY2" fmla="*/ 653080 h 1424299"/>
                <a:gd name="connsiteX3" fmla="*/ 364053 w 735075"/>
                <a:gd name="connsiteY3" fmla="*/ 1424299 h 1424299"/>
                <a:gd name="connsiteX4" fmla="*/ 629922 w 735075"/>
                <a:gd name="connsiteY4" fmla="*/ 652697 h 1424299"/>
                <a:gd name="connsiteX5" fmla="*/ 427845 w 735075"/>
                <a:gd name="connsiteY5" fmla="*/ 162730 h 1424299"/>
                <a:gd name="connsiteX6" fmla="*/ 366424 w 735075"/>
                <a:gd name="connsiteY6" fmla="*/ 23894 h 1424299"/>
                <a:gd name="connsiteX0" fmla="*/ 366424 w 735075"/>
                <a:gd name="connsiteY0" fmla="*/ 23894 h 1424299"/>
                <a:gd name="connsiteX1" fmla="*/ 303097 w 735075"/>
                <a:gd name="connsiteY1" fmla="*/ 164790 h 1424299"/>
                <a:gd name="connsiteX2" fmla="*/ 100970 w 735075"/>
                <a:gd name="connsiteY2" fmla="*/ 653080 h 1424299"/>
                <a:gd name="connsiteX3" fmla="*/ 364053 w 735075"/>
                <a:gd name="connsiteY3" fmla="*/ 1424299 h 1424299"/>
                <a:gd name="connsiteX4" fmla="*/ 629922 w 735075"/>
                <a:gd name="connsiteY4" fmla="*/ 652697 h 1424299"/>
                <a:gd name="connsiteX5" fmla="*/ 427845 w 735075"/>
                <a:gd name="connsiteY5" fmla="*/ 162730 h 1424299"/>
                <a:gd name="connsiteX6" fmla="*/ 366424 w 735075"/>
                <a:gd name="connsiteY6" fmla="*/ 23894 h 1424299"/>
                <a:gd name="connsiteX0" fmla="*/ 366424 w 735075"/>
                <a:gd name="connsiteY0" fmla="*/ 12 h 1400417"/>
                <a:gd name="connsiteX1" fmla="*/ 303097 w 735075"/>
                <a:gd name="connsiteY1" fmla="*/ 140908 h 1400417"/>
                <a:gd name="connsiteX2" fmla="*/ 100970 w 735075"/>
                <a:gd name="connsiteY2" fmla="*/ 629198 h 1400417"/>
                <a:gd name="connsiteX3" fmla="*/ 364053 w 735075"/>
                <a:gd name="connsiteY3" fmla="*/ 1400417 h 1400417"/>
                <a:gd name="connsiteX4" fmla="*/ 629922 w 735075"/>
                <a:gd name="connsiteY4" fmla="*/ 628815 h 1400417"/>
                <a:gd name="connsiteX5" fmla="*/ 427845 w 735075"/>
                <a:gd name="connsiteY5" fmla="*/ 138848 h 1400417"/>
                <a:gd name="connsiteX6" fmla="*/ 366424 w 735075"/>
                <a:gd name="connsiteY6" fmla="*/ 12 h 1400417"/>
                <a:gd name="connsiteX0" fmla="*/ 303099 w 653350"/>
                <a:gd name="connsiteY0" fmla="*/ 12 h 1401280"/>
                <a:gd name="connsiteX1" fmla="*/ 239772 w 653350"/>
                <a:gd name="connsiteY1" fmla="*/ 140908 h 1401280"/>
                <a:gd name="connsiteX2" fmla="*/ 89959 w 653350"/>
                <a:gd name="connsiteY2" fmla="*/ 699186 h 1401280"/>
                <a:gd name="connsiteX3" fmla="*/ 300728 w 653350"/>
                <a:gd name="connsiteY3" fmla="*/ 1400417 h 1401280"/>
                <a:gd name="connsiteX4" fmla="*/ 566597 w 653350"/>
                <a:gd name="connsiteY4" fmla="*/ 628815 h 1401280"/>
                <a:gd name="connsiteX5" fmla="*/ 364520 w 653350"/>
                <a:gd name="connsiteY5" fmla="*/ 138848 h 1401280"/>
                <a:gd name="connsiteX6" fmla="*/ 303099 w 653350"/>
                <a:gd name="connsiteY6" fmla="*/ 12 h 1401280"/>
                <a:gd name="connsiteX0" fmla="*/ 302782 w 640523"/>
                <a:gd name="connsiteY0" fmla="*/ 31 h 1400436"/>
                <a:gd name="connsiteX1" fmla="*/ 239455 w 640523"/>
                <a:gd name="connsiteY1" fmla="*/ 140927 h 1400436"/>
                <a:gd name="connsiteX2" fmla="*/ 89642 w 640523"/>
                <a:gd name="connsiteY2" fmla="*/ 699205 h 1400436"/>
                <a:gd name="connsiteX3" fmla="*/ 300411 w 640523"/>
                <a:gd name="connsiteY3" fmla="*/ 1400436 h 1400436"/>
                <a:gd name="connsiteX4" fmla="*/ 552196 w 640523"/>
                <a:gd name="connsiteY4" fmla="*/ 700880 h 1400436"/>
                <a:gd name="connsiteX5" fmla="*/ 364203 w 640523"/>
                <a:gd name="connsiteY5" fmla="*/ 138867 h 1400436"/>
                <a:gd name="connsiteX6" fmla="*/ 302782 w 640523"/>
                <a:gd name="connsiteY6" fmla="*/ 31 h 1400436"/>
                <a:gd name="connsiteX0" fmla="*/ 302692 w 636869"/>
                <a:gd name="connsiteY0" fmla="*/ 31 h 1400437"/>
                <a:gd name="connsiteX1" fmla="*/ 239365 w 636869"/>
                <a:gd name="connsiteY1" fmla="*/ 140927 h 1400437"/>
                <a:gd name="connsiteX2" fmla="*/ 89552 w 636869"/>
                <a:gd name="connsiteY2" fmla="*/ 699205 h 1400437"/>
                <a:gd name="connsiteX3" fmla="*/ 300321 w 636869"/>
                <a:gd name="connsiteY3" fmla="*/ 1400436 h 1400437"/>
                <a:gd name="connsiteX4" fmla="*/ 548082 w 636869"/>
                <a:gd name="connsiteY4" fmla="*/ 696763 h 1400437"/>
                <a:gd name="connsiteX5" fmla="*/ 364113 w 636869"/>
                <a:gd name="connsiteY5" fmla="*/ 138867 h 1400437"/>
                <a:gd name="connsiteX6" fmla="*/ 302692 w 636869"/>
                <a:gd name="connsiteY6" fmla="*/ 31 h 1400437"/>
                <a:gd name="connsiteX0" fmla="*/ 302781 w 640522"/>
                <a:gd name="connsiteY0" fmla="*/ 31 h 1400440"/>
                <a:gd name="connsiteX1" fmla="*/ 239454 w 640522"/>
                <a:gd name="connsiteY1" fmla="*/ 140927 h 1400440"/>
                <a:gd name="connsiteX2" fmla="*/ 89641 w 640522"/>
                <a:gd name="connsiteY2" fmla="*/ 699205 h 1400440"/>
                <a:gd name="connsiteX3" fmla="*/ 300410 w 640522"/>
                <a:gd name="connsiteY3" fmla="*/ 1400436 h 1400440"/>
                <a:gd name="connsiteX4" fmla="*/ 552195 w 640522"/>
                <a:gd name="connsiteY4" fmla="*/ 694705 h 1400440"/>
                <a:gd name="connsiteX5" fmla="*/ 364202 w 640522"/>
                <a:gd name="connsiteY5" fmla="*/ 138867 h 1400440"/>
                <a:gd name="connsiteX6" fmla="*/ 302781 w 640522"/>
                <a:gd name="connsiteY6" fmla="*/ 31 h 1400440"/>
                <a:gd name="connsiteX0" fmla="*/ 302781 w 640522"/>
                <a:gd name="connsiteY0" fmla="*/ 31 h 1400440"/>
                <a:gd name="connsiteX1" fmla="*/ 239454 w 640522"/>
                <a:gd name="connsiteY1" fmla="*/ 140927 h 1400440"/>
                <a:gd name="connsiteX2" fmla="*/ 89641 w 640522"/>
                <a:gd name="connsiteY2" fmla="*/ 699205 h 1400440"/>
                <a:gd name="connsiteX3" fmla="*/ 300410 w 640522"/>
                <a:gd name="connsiteY3" fmla="*/ 1400436 h 1400440"/>
                <a:gd name="connsiteX4" fmla="*/ 552195 w 640522"/>
                <a:gd name="connsiteY4" fmla="*/ 694705 h 1400440"/>
                <a:gd name="connsiteX5" fmla="*/ 364202 w 640522"/>
                <a:gd name="connsiteY5" fmla="*/ 138867 h 1400440"/>
                <a:gd name="connsiteX6" fmla="*/ 302781 w 640522"/>
                <a:gd name="connsiteY6" fmla="*/ 31 h 1400440"/>
                <a:gd name="connsiteX0" fmla="*/ 329915 w 691948"/>
                <a:gd name="connsiteY0" fmla="*/ 31 h 1400440"/>
                <a:gd name="connsiteX1" fmla="*/ 266588 w 691948"/>
                <a:gd name="connsiteY1" fmla="*/ 140927 h 1400440"/>
                <a:gd name="connsiteX2" fmla="*/ 116775 w 691948"/>
                <a:gd name="connsiteY2" fmla="*/ 699205 h 1400440"/>
                <a:gd name="connsiteX3" fmla="*/ 327544 w 691948"/>
                <a:gd name="connsiteY3" fmla="*/ 1400436 h 1400440"/>
                <a:gd name="connsiteX4" fmla="*/ 579329 w 691948"/>
                <a:gd name="connsiteY4" fmla="*/ 694705 h 1400440"/>
                <a:gd name="connsiteX5" fmla="*/ 391336 w 691948"/>
                <a:gd name="connsiteY5" fmla="*/ 138867 h 1400440"/>
                <a:gd name="connsiteX6" fmla="*/ 329915 w 691948"/>
                <a:gd name="connsiteY6" fmla="*/ 31 h 1400440"/>
                <a:gd name="connsiteX0" fmla="*/ 329915 w 691948"/>
                <a:gd name="connsiteY0" fmla="*/ 31 h 1400440"/>
                <a:gd name="connsiteX1" fmla="*/ 266588 w 691948"/>
                <a:gd name="connsiteY1" fmla="*/ 140927 h 1400440"/>
                <a:gd name="connsiteX2" fmla="*/ 116775 w 691948"/>
                <a:gd name="connsiteY2" fmla="*/ 699205 h 1400440"/>
                <a:gd name="connsiteX3" fmla="*/ 327544 w 691948"/>
                <a:gd name="connsiteY3" fmla="*/ 1400436 h 1400440"/>
                <a:gd name="connsiteX4" fmla="*/ 579329 w 691948"/>
                <a:gd name="connsiteY4" fmla="*/ 694705 h 1400440"/>
                <a:gd name="connsiteX5" fmla="*/ 391336 w 691948"/>
                <a:gd name="connsiteY5" fmla="*/ 138867 h 1400440"/>
                <a:gd name="connsiteX6" fmla="*/ 329915 w 691948"/>
                <a:gd name="connsiteY6" fmla="*/ 31 h 1400440"/>
                <a:gd name="connsiteX0" fmla="*/ 325173 w 682988"/>
                <a:gd name="connsiteY0" fmla="*/ 31 h 1400449"/>
                <a:gd name="connsiteX1" fmla="*/ 261846 w 682988"/>
                <a:gd name="connsiteY1" fmla="*/ 140927 h 1400449"/>
                <a:gd name="connsiteX2" fmla="*/ 112033 w 682988"/>
                <a:gd name="connsiteY2" fmla="*/ 699205 h 1400449"/>
                <a:gd name="connsiteX3" fmla="*/ 322802 w 682988"/>
                <a:gd name="connsiteY3" fmla="*/ 1400436 h 1400449"/>
                <a:gd name="connsiteX4" fmla="*/ 574587 w 682988"/>
                <a:gd name="connsiteY4" fmla="*/ 694705 h 1400449"/>
                <a:gd name="connsiteX5" fmla="*/ 386594 w 682988"/>
                <a:gd name="connsiteY5" fmla="*/ 138867 h 1400449"/>
                <a:gd name="connsiteX6" fmla="*/ 325173 w 682988"/>
                <a:gd name="connsiteY6" fmla="*/ 31 h 1400449"/>
                <a:gd name="connsiteX0" fmla="*/ 324285 w 682100"/>
                <a:gd name="connsiteY0" fmla="*/ 31 h 1400449"/>
                <a:gd name="connsiteX1" fmla="*/ 260958 w 682100"/>
                <a:gd name="connsiteY1" fmla="*/ 140927 h 1400449"/>
                <a:gd name="connsiteX2" fmla="*/ 111145 w 682100"/>
                <a:gd name="connsiteY2" fmla="*/ 699205 h 1400449"/>
                <a:gd name="connsiteX3" fmla="*/ 321914 w 682100"/>
                <a:gd name="connsiteY3" fmla="*/ 1400436 h 1400449"/>
                <a:gd name="connsiteX4" fmla="*/ 573699 w 682100"/>
                <a:gd name="connsiteY4" fmla="*/ 694705 h 1400449"/>
                <a:gd name="connsiteX5" fmla="*/ 385706 w 682100"/>
                <a:gd name="connsiteY5" fmla="*/ 138867 h 1400449"/>
                <a:gd name="connsiteX6" fmla="*/ 324285 w 682100"/>
                <a:gd name="connsiteY6" fmla="*/ 31 h 1400449"/>
                <a:gd name="connsiteX0" fmla="*/ 327837 w 685652"/>
                <a:gd name="connsiteY0" fmla="*/ 31 h 1400449"/>
                <a:gd name="connsiteX1" fmla="*/ 264510 w 685652"/>
                <a:gd name="connsiteY1" fmla="*/ 140927 h 1400449"/>
                <a:gd name="connsiteX2" fmla="*/ 114697 w 685652"/>
                <a:gd name="connsiteY2" fmla="*/ 699205 h 1400449"/>
                <a:gd name="connsiteX3" fmla="*/ 325466 w 685652"/>
                <a:gd name="connsiteY3" fmla="*/ 1400436 h 1400449"/>
                <a:gd name="connsiteX4" fmla="*/ 577251 w 685652"/>
                <a:gd name="connsiteY4" fmla="*/ 694705 h 1400449"/>
                <a:gd name="connsiteX5" fmla="*/ 389258 w 685652"/>
                <a:gd name="connsiteY5" fmla="*/ 138867 h 1400449"/>
                <a:gd name="connsiteX6" fmla="*/ 327837 w 685652"/>
                <a:gd name="connsiteY6" fmla="*/ 31 h 1400449"/>
                <a:gd name="connsiteX0" fmla="*/ 327837 w 671656"/>
                <a:gd name="connsiteY0" fmla="*/ 31 h 1400441"/>
                <a:gd name="connsiteX1" fmla="*/ 264510 w 671656"/>
                <a:gd name="connsiteY1" fmla="*/ 140927 h 1400441"/>
                <a:gd name="connsiteX2" fmla="*/ 114697 w 671656"/>
                <a:gd name="connsiteY2" fmla="*/ 699205 h 1400441"/>
                <a:gd name="connsiteX3" fmla="*/ 325466 w 671656"/>
                <a:gd name="connsiteY3" fmla="*/ 1400436 h 1400441"/>
                <a:gd name="connsiteX4" fmla="*/ 577251 w 671656"/>
                <a:gd name="connsiteY4" fmla="*/ 694705 h 1400441"/>
                <a:gd name="connsiteX5" fmla="*/ 389258 w 671656"/>
                <a:gd name="connsiteY5" fmla="*/ 138867 h 1400441"/>
                <a:gd name="connsiteX6" fmla="*/ 327837 w 671656"/>
                <a:gd name="connsiteY6" fmla="*/ 31 h 1400441"/>
                <a:gd name="connsiteX0" fmla="*/ 327837 w 671656"/>
                <a:gd name="connsiteY0" fmla="*/ 31 h 1400441"/>
                <a:gd name="connsiteX1" fmla="*/ 264510 w 671656"/>
                <a:gd name="connsiteY1" fmla="*/ 140927 h 1400441"/>
                <a:gd name="connsiteX2" fmla="*/ 114697 w 671656"/>
                <a:gd name="connsiteY2" fmla="*/ 699205 h 1400441"/>
                <a:gd name="connsiteX3" fmla="*/ 325466 w 671656"/>
                <a:gd name="connsiteY3" fmla="*/ 1400436 h 1400441"/>
                <a:gd name="connsiteX4" fmla="*/ 577251 w 671656"/>
                <a:gd name="connsiteY4" fmla="*/ 694705 h 1400441"/>
                <a:gd name="connsiteX5" fmla="*/ 389258 w 671656"/>
                <a:gd name="connsiteY5" fmla="*/ 138867 h 1400441"/>
                <a:gd name="connsiteX6" fmla="*/ 327837 w 671656"/>
                <a:gd name="connsiteY6" fmla="*/ 31 h 1400441"/>
                <a:gd name="connsiteX0" fmla="*/ 327837 w 671656"/>
                <a:gd name="connsiteY0" fmla="*/ 33 h 1400443"/>
                <a:gd name="connsiteX1" fmla="*/ 264510 w 671656"/>
                <a:gd name="connsiteY1" fmla="*/ 140929 h 1400443"/>
                <a:gd name="connsiteX2" fmla="*/ 114697 w 671656"/>
                <a:gd name="connsiteY2" fmla="*/ 699207 h 1400443"/>
                <a:gd name="connsiteX3" fmla="*/ 325466 w 671656"/>
                <a:gd name="connsiteY3" fmla="*/ 1400438 h 1400443"/>
                <a:gd name="connsiteX4" fmla="*/ 577251 w 671656"/>
                <a:gd name="connsiteY4" fmla="*/ 694707 h 1400443"/>
                <a:gd name="connsiteX5" fmla="*/ 389258 w 671656"/>
                <a:gd name="connsiteY5" fmla="*/ 138869 h 1400443"/>
                <a:gd name="connsiteX6" fmla="*/ 327837 w 671656"/>
                <a:gd name="connsiteY6" fmla="*/ 33 h 1400443"/>
                <a:gd name="connsiteX0" fmla="*/ 327837 w 671656"/>
                <a:gd name="connsiteY0" fmla="*/ 33 h 1400443"/>
                <a:gd name="connsiteX1" fmla="*/ 264510 w 671656"/>
                <a:gd name="connsiteY1" fmla="*/ 140929 h 1400443"/>
                <a:gd name="connsiteX2" fmla="*/ 114697 w 671656"/>
                <a:gd name="connsiteY2" fmla="*/ 699207 h 1400443"/>
                <a:gd name="connsiteX3" fmla="*/ 325466 w 671656"/>
                <a:gd name="connsiteY3" fmla="*/ 1400438 h 1400443"/>
                <a:gd name="connsiteX4" fmla="*/ 577251 w 671656"/>
                <a:gd name="connsiteY4" fmla="*/ 694707 h 1400443"/>
                <a:gd name="connsiteX5" fmla="*/ 389258 w 671656"/>
                <a:gd name="connsiteY5" fmla="*/ 138869 h 1400443"/>
                <a:gd name="connsiteX6" fmla="*/ 327837 w 671656"/>
                <a:gd name="connsiteY6" fmla="*/ 33 h 1400443"/>
                <a:gd name="connsiteX0" fmla="*/ 327837 w 671656"/>
                <a:gd name="connsiteY0" fmla="*/ 33 h 1400443"/>
                <a:gd name="connsiteX1" fmla="*/ 264510 w 671656"/>
                <a:gd name="connsiteY1" fmla="*/ 140929 h 1400443"/>
                <a:gd name="connsiteX2" fmla="*/ 114697 w 671656"/>
                <a:gd name="connsiteY2" fmla="*/ 699207 h 1400443"/>
                <a:gd name="connsiteX3" fmla="*/ 325466 w 671656"/>
                <a:gd name="connsiteY3" fmla="*/ 1400438 h 1400443"/>
                <a:gd name="connsiteX4" fmla="*/ 577251 w 671656"/>
                <a:gd name="connsiteY4" fmla="*/ 694707 h 1400443"/>
                <a:gd name="connsiteX5" fmla="*/ 389258 w 671656"/>
                <a:gd name="connsiteY5" fmla="*/ 138869 h 1400443"/>
                <a:gd name="connsiteX6" fmla="*/ 327837 w 671656"/>
                <a:gd name="connsiteY6" fmla="*/ 33 h 1400443"/>
                <a:gd name="connsiteX0" fmla="*/ 327837 w 671656"/>
                <a:gd name="connsiteY0" fmla="*/ 37 h 1400447"/>
                <a:gd name="connsiteX1" fmla="*/ 264510 w 671656"/>
                <a:gd name="connsiteY1" fmla="*/ 140933 h 1400447"/>
                <a:gd name="connsiteX2" fmla="*/ 114697 w 671656"/>
                <a:gd name="connsiteY2" fmla="*/ 699211 h 1400447"/>
                <a:gd name="connsiteX3" fmla="*/ 325466 w 671656"/>
                <a:gd name="connsiteY3" fmla="*/ 1400442 h 1400447"/>
                <a:gd name="connsiteX4" fmla="*/ 577251 w 671656"/>
                <a:gd name="connsiteY4" fmla="*/ 694711 h 1400447"/>
                <a:gd name="connsiteX5" fmla="*/ 389258 w 671656"/>
                <a:gd name="connsiteY5" fmla="*/ 138873 h 1400447"/>
                <a:gd name="connsiteX6" fmla="*/ 327837 w 671656"/>
                <a:gd name="connsiteY6" fmla="*/ 37 h 1400447"/>
                <a:gd name="connsiteX0" fmla="*/ 327837 w 577669"/>
                <a:gd name="connsiteY0" fmla="*/ 0 h 1400407"/>
                <a:gd name="connsiteX1" fmla="*/ 264510 w 577669"/>
                <a:gd name="connsiteY1" fmla="*/ 140896 h 1400407"/>
                <a:gd name="connsiteX2" fmla="*/ 114697 w 577669"/>
                <a:gd name="connsiteY2" fmla="*/ 699174 h 1400407"/>
                <a:gd name="connsiteX3" fmla="*/ 325466 w 577669"/>
                <a:gd name="connsiteY3" fmla="*/ 1400405 h 1400407"/>
                <a:gd name="connsiteX4" fmla="*/ 577251 w 577669"/>
                <a:gd name="connsiteY4" fmla="*/ 694674 h 1400407"/>
                <a:gd name="connsiteX5" fmla="*/ 389258 w 577669"/>
                <a:gd name="connsiteY5" fmla="*/ 140894 h 1400407"/>
                <a:gd name="connsiteX6" fmla="*/ 327837 w 577669"/>
                <a:gd name="connsiteY6" fmla="*/ 0 h 1400407"/>
                <a:gd name="connsiteX0" fmla="*/ 327837 w 577669"/>
                <a:gd name="connsiteY0" fmla="*/ 0 h 1400407"/>
                <a:gd name="connsiteX1" fmla="*/ 264510 w 577669"/>
                <a:gd name="connsiteY1" fmla="*/ 140896 h 1400407"/>
                <a:gd name="connsiteX2" fmla="*/ 114697 w 577669"/>
                <a:gd name="connsiteY2" fmla="*/ 699174 h 1400407"/>
                <a:gd name="connsiteX3" fmla="*/ 325466 w 577669"/>
                <a:gd name="connsiteY3" fmla="*/ 1400405 h 1400407"/>
                <a:gd name="connsiteX4" fmla="*/ 577251 w 577669"/>
                <a:gd name="connsiteY4" fmla="*/ 694674 h 1400407"/>
                <a:gd name="connsiteX5" fmla="*/ 389258 w 577669"/>
                <a:gd name="connsiteY5" fmla="*/ 140894 h 1400407"/>
                <a:gd name="connsiteX6" fmla="*/ 327837 w 577669"/>
                <a:gd name="connsiteY6" fmla="*/ 0 h 1400407"/>
                <a:gd name="connsiteX0" fmla="*/ 327837 w 577669"/>
                <a:gd name="connsiteY0" fmla="*/ 0 h 1400407"/>
                <a:gd name="connsiteX1" fmla="*/ 264510 w 577669"/>
                <a:gd name="connsiteY1" fmla="*/ 140896 h 1400407"/>
                <a:gd name="connsiteX2" fmla="*/ 114697 w 577669"/>
                <a:gd name="connsiteY2" fmla="*/ 699174 h 1400407"/>
                <a:gd name="connsiteX3" fmla="*/ 325466 w 577669"/>
                <a:gd name="connsiteY3" fmla="*/ 1400405 h 1400407"/>
                <a:gd name="connsiteX4" fmla="*/ 577251 w 577669"/>
                <a:gd name="connsiteY4" fmla="*/ 694674 h 1400407"/>
                <a:gd name="connsiteX5" fmla="*/ 389258 w 577669"/>
                <a:gd name="connsiteY5" fmla="*/ 140894 h 1400407"/>
                <a:gd name="connsiteX6" fmla="*/ 327837 w 577669"/>
                <a:gd name="connsiteY6" fmla="*/ 0 h 1400407"/>
                <a:gd name="connsiteX0" fmla="*/ 327837 w 577669"/>
                <a:gd name="connsiteY0" fmla="*/ 0 h 1400407"/>
                <a:gd name="connsiteX1" fmla="*/ 264510 w 577669"/>
                <a:gd name="connsiteY1" fmla="*/ 140896 h 1400407"/>
                <a:gd name="connsiteX2" fmla="*/ 114697 w 577669"/>
                <a:gd name="connsiteY2" fmla="*/ 699174 h 1400407"/>
                <a:gd name="connsiteX3" fmla="*/ 325466 w 577669"/>
                <a:gd name="connsiteY3" fmla="*/ 1400405 h 1400407"/>
                <a:gd name="connsiteX4" fmla="*/ 577251 w 577669"/>
                <a:gd name="connsiteY4" fmla="*/ 694674 h 1400407"/>
                <a:gd name="connsiteX5" fmla="*/ 389258 w 577669"/>
                <a:gd name="connsiteY5" fmla="*/ 140894 h 1400407"/>
                <a:gd name="connsiteX6" fmla="*/ 327837 w 577669"/>
                <a:gd name="connsiteY6" fmla="*/ 0 h 1400407"/>
                <a:gd name="connsiteX0" fmla="*/ 327837 w 619445"/>
                <a:gd name="connsiteY0" fmla="*/ 0 h 1400407"/>
                <a:gd name="connsiteX1" fmla="*/ 264510 w 619445"/>
                <a:gd name="connsiteY1" fmla="*/ 140896 h 1400407"/>
                <a:gd name="connsiteX2" fmla="*/ 114697 w 619445"/>
                <a:gd name="connsiteY2" fmla="*/ 699174 h 1400407"/>
                <a:gd name="connsiteX3" fmla="*/ 325466 w 619445"/>
                <a:gd name="connsiteY3" fmla="*/ 1400405 h 1400407"/>
                <a:gd name="connsiteX4" fmla="*/ 577251 w 619445"/>
                <a:gd name="connsiteY4" fmla="*/ 694674 h 1400407"/>
                <a:gd name="connsiteX5" fmla="*/ 389258 w 619445"/>
                <a:gd name="connsiteY5" fmla="*/ 140894 h 1400407"/>
                <a:gd name="connsiteX6" fmla="*/ 327837 w 619445"/>
                <a:gd name="connsiteY6" fmla="*/ 0 h 1400407"/>
                <a:gd name="connsiteX0" fmla="*/ 327837 w 618113"/>
                <a:gd name="connsiteY0" fmla="*/ 0 h 1400407"/>
                <a:gd name="connsiteX1" fmla="*/ 264510 w 618113"/>
                <a:gd name="connsiteY1" fmla="*/ 140896 h 1400407"/>
                <a:gd name="connsiteX2" fmla="*/ 114697 w 618113"/>
                <a:gd name="connsiteY2" fmla="*/ 699174 h 1400407"/>
                <a:gd name="connsiteX3" fmla="*/ 325466 w 618113"/>
                <a:gd name="connsiteY3" fmla="*/ 1400405 h 1400407"/>
                <a:gd name="connsiteX4" fmla="*/ 577251 w 618113"/>
                <a:gd name="connsiteY4" fmla="*/ 694674 h 1400407"/>
                <a:gd name="connsiteX5" fmla="*/ 389258 w 618113"/>
                <a:gd name="connsiteY5" fmla="*/ 140894 h 1400407"/>
                <a:gd name="connsiteX6" fmla="*/ 327837 w 618113"/>
                <a:gd name="connsiteY6" fmla="*/ 0 h 1400407"/>
                <a:gd name="connsiteX0" fmla="*/ 327837 w 729370"/>
                <a:gd name="connsiteY0" fmla="*/ 0 h 1400413"/>
                <a:gd name="connsiteX1" fmla="*/ 264510 w 729370"/>
                <a:gd name="connsiteY1" fmla="*/ 140896 h 1400413"/>
                <a:gd name="connsiteX2" fmla="*/ 114697 w 729370"/>
                <a:gd name="connsiteY2" fmla="*/ 699174 h 1400413"/>
                <a:gd name="connsiteX3" fmla="*/ 325466 w 729370"/>
                <a:gd name="connsiteY3" fmla="*/ 1400405 h 1400413"/>
                <a:gd name="connsiteX4" fmla="*/ 577251 w 729370"/>
                <a:gd name="connsiteY4" fmla="*/ 694674 h 1400413"/>
                <a:gd name="connsiteX5" fmla="*/ 389258 w 729370"/>
                <a:gd name="connsiteY5" fmla="*/ 140894 h 1400413"/>
                <a:gd name="connsiteX6" fmla="*/ 327837 w 729370"/>
                <a:gd name="connsiteY6" fmla="*/ 0 h 1400413"/>
                <a:gd name="connsiteX0" fmla="*/ 364304 w 765837"/>
                <a:gd name="connsiteY0" fmla="*/ 0 h 1400413"/>
                <a:gd name="connsiteX1" fmla="*/ 300977 w 765837"/>
                <a:gd name="connsiteY1" fmla="*/ 140896 h 1400413"/>
                <a:gd name="connsiteX2" fmla="*/ 151164 w 765837"/>
                <a:gd name="connsiteY2" fmla="*/ 699174 h 1400413"/>
                <a:gd name="connsiteX3" fmla="*/ 361933 w 765837"/>
                <a:gd name="connsiteY3" fmla="*/ 1400405 h 1400413"/>
                <a:gd name="connsiteX4" fmla="*/ 613718 w 765837"/>
                <a:gd name="connsiteY4" fmla="*/ 694674 h 1400413"/>
                <a:gd name="connsiteX5" fmla="*/ 425725 w 765837"/>
                <a:gd name="connsiteY5" fmla="*/ 140894 h 1400413"/>
                <a:gd name="connsiteX6" fmla="*/ 364304 w 765837"/>
                <a:gd name="connsiteY6" fmla="*/ 0 h 1400413"/>
                <a:gd name="connsiteX0" fmla="*/ 364304 w 764953"/>
                <a:gd name="connsiteY0" fmla="*/ 0 h 1400411"/>
                <a:gd name="connsiteX1" fmla="*/ 300977 w 764953"/>
                <a:gd name="connsiteY1" fmla="*/ 140896 h 1400411"/>
                <a:gd name="connsiteX2" fmla="*/ 151164 w 764953"/>
                <a:gd name="connsiteY2" fmla="*/ 699174 h 1400411"/>
                <a:gd name="connsiteX3" fmla="*/ 361933 w 764953"/>
                <a:gd name="connsiteY3" fmla="*/ 1400405 h 1400411"/>
                <a:gd name="connsiteX4" fmla="*/ 613718 w 764953"/>
                <a:gd name="connsiteY4" fmla="*/ 694674 h 1400411"/>
                <a:gd name="connsiteX5" fmla="*/ 425725 w 764953"/>
                <a:gd name="connsiteY5" fmla="*/ 140894 h 1400411"/>
                <a:gd name="connsiteX6" fmla="*/ 364304 w 764953"/>
                <a:gd name="connsiteY6" fmla="*/ 0 h 1400411"/>
                <a:gd name="connsiteX0" fmla="*/ 339910 w 706196"/>
                <a:gd name="connsiteY0" fmla="*/ 0 h 1400407"/>
                <a:gd name="connsiteX1" fmla="*/ 276583 w 706196"/>
                <a:gd name="connsiteY1" fmla="*/ 140896 h 1400407"/>
                <a:gd name="connsiteX2" fmla="*/ 126770 w 706196"/>
                <a:gd name="connsiteY2" fmla="*/ 699174 h 1400407"/>
                <a:gd name="connsiteX3" fmla="*/ 337539 w 706196"/>
                <a:gd name="connsiteY3" fmla="*/ 1400405 h 1400407"/>
                <a:gd name="connsiteX4" fmla="*/ 575240 w 706196"/>
                <a:gd name="connsiteY4" fmla="*/ 694674 h 1400407"/>
                <a:gd name="connsiteX5" fmla="*/ 401331 w 706196"/>
                <a:gd name="connsiteY5" fmla="*/ 140894 h 1400407"/>
                <a:gd name="connsiteX6" fmla="*/ 339910 w 706196"/>
                <a:gd name="connsiteY6" fmla="*/ 0 h 1400407"/>
                <a:gd name="connsiteX0" fmla="*/ 339608 w 695490"/>
                <a:gd name="connsiteY0" fmla="*/ 0 h 1400407"/>
                <a:gd name="connsiteX1" fmla="*/ 276281 w 695490"/>
                <a:gd name="connsiteY1" fmla="*/ 140896 h 1400407"/>
                <a:gd name="connsiteX2" fmla="*/ 126468 w 695490"/>
                <a:gd name="connsiteY2" fmla="*/ 699174 h 1400407"/>
                <a:gd name="connsiteX3" fmla="*/ 337237 w 695490"/>
                <a:gd name="connsiteY3" fmla="*/ 1400405 h 1400407"/>
                <a:gd name="connsiteX4" fmla="*/ 562865 w 695490"/>
                <a:gd name="connsiteY4" fmla="*/ 694674 h 1400407"/>
                <a:gd name="connsiteX5" fmla="*/ 401029 w 695490"/>
                <a:gd name="connsiteY5" fmla="*/ 140894 h 1400407"/>
                <a:gd name="connsiteX6" fmla="*/ 339608 w 695490"/>
                <a:gd name="connsiteY6" fmla="*/ 0 h 1400407"/>
                <a:gd name="connsiteX0" fmla="*/ 339358 w 686603"/>
                <a:gd name="connsiteY0" fmla="*/ 0 h 1400407"/>
                <a:gd name="connsiteX1" fmla="*/ 276031 w 686603"/>
                <a:gd name="connsiteY1" fmla="*/ 140896 h 1400407"/>
                <a:gd name="connsiteX2" fmla="*/ 126218 w 686603"/>
                <a:gd name="connsiteY2" fmla="*/ 699174 h 1400407"/>
                <a:gd name="connsiteX3" fmla="*/ 336987 w 686603"/>
                <a:gd name="connsiteY3" fmla="*/ 1400405 h 1400407"/>
                <a:gd name="connsiteX4" fmla="*/ 552555 w 686603"/>
                <a:gd name="connsiteY4" fmla="*/ 694674 h 1400407"/>
                <a:gd name="connsiteX5" fmla="*/ 400779 w 686603"/>
                <a:gd name="connsiteY5" fmla="*/ 140894 h 1400407"/>
                <a:gd name="connsiteX6" fmla="*/ 339358 w 686603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65167 w 730505"/>
                <a:gd name="connsiteY0" fmla="*/ 0 h 1400407"/>
                <a:gd name="connsiteX1" fmla="*/ 301840 w 730505"/>
                <a:gd name="connsiteY1" fmla="*/ 140896 h 1400407"/>
                <a:gd name="connsiteX2" fmla="*/ 152027 w 730505"/>
                <a:gd name="connsiteY2" fmla="*/ 699174 h 1400407"/>
                <a:gd name="connsiteX3" fmla="*/ 362796 w 730505"/>
                <a:gd name="connsiteY3" fmla="*/ 1400405 h 1400407"/>
                <a:gd name="connsiteX4" fmla="*/ 568304 w 730505"/>
                <a:gd name="connsiteY4" fmla="*/ 694674 h 1400407"/>
                <a:gd name="connsiteX5" fmla="*/ 426588 w 730505"/>
                <a:gd name="connsiteY5" fmla="*/ 140894 h 1400407"/>
                <a:gd name="connsiteX6" fmla="*/ 365167 w 730505"/>
                <a:gd name="connsiteY6" fmla="*/ 0 h 1400407"/>
                <a:gd name="connsiteX0" fmla="*/ 365167 w 707326"/>
                <a:gd name="connsiteY0" fmla="*/ 0 h 1400407"/>
                <a:gd name="connsiteX1" fmla="*/ 301840 w 707326"/>
                <a:gd name="connsiteY1" fmla="*/ 140896 h 1400407"/>
                <a:gd name="connsiteX2" fmla="*/ 152027 w 707326"/>
                <a:gd name="connsiteY2" fmla="*/ 699174 h 1400407"/>
                <a:gd name="connsiteX3" fmla="*/ 362796 w 707326"/>
                <a:gd name="connsiteY3" fmla="*/ 1400405 h 1400407"/>
                <a:gd name="connsiteX4" fmla="*/ 568304 w 707326"/>
                <a:gd name="connsiteY4" fmla="*/ 694674 h 1400407"/>
                <a:gd name="connsiteX5" fmla="*/ 426588 w 707326"/>
                <a:gd name="connsiteY5" fmla="*/ 140894 h 1400407"/>
                <a:gd name="connsiteX6" fmla="*/ 365167 w 707326"/>
                <a:gd name="connsiteY6" fmla="*/ 0 h 1400407"/>
                <a:gd name="connsiteX0" fmla="*/ 365167 w 724262"/>
                <a:gd name="connsiteY0" fmla="*/ 0 h 1400407"/>
                <a:gd name="connsiteX1" fmla="*/ 301840 w 724262"/>
                <a:gd name="connsiteY1" fmla="*/ 140896 h 1400407"/>
                <a:gd name="connsiteX2" fmla="*/ 152027 w 724262"/>
                <a:gd name="connsiteY2" fmla="*/ 699174 h 1400407"/>
                <a:gd name="connsiteX3" fmla="*/ 362796 w 724262"/>
                <a:gd name="connsiteY3" fmla="*/ 1400405 h 1400407"/>
                <a:gd name="connsiteX4" fmla="*/ 568304 w 724262"/>
                <a:gd name="connsiteY4" fmla="*/ 694674 h 1400407"/>
                <a:gd name="connsiteX5" fmla="*/ 426588 w 724262"/>
                <a:gd name="connsiteY5" fmla="*/ 140894 h 1400407"/>
                <a:gd name="connsiteX6" fmla="*/ 365167 w 724262"/>
                <a:gd name="connsiteY6" fmla="*/ 0 h 1400407"/>
                <a:gd name="connsiteX0" fmla="*/ 365167 w 719818"/>
                <a:gd name="connsiteY0" fmla="*/ 0 h 1400407"/>
                <a:gd name="connsiteX1" fmla="*/ 301840 w 719818"/>
                <a:gd name="connsiteY1" fmla="*/ 140896 h 1400407"/>
                <a:gd name="connsiteX2" fmla="*/ 152027 w 719818"/>
                <a:gd name="connsiteY2" fmla="*/ 699174 h 1400407"/>
                <a:gd name="connsiteX3" fmla="*/ 362796 w 719818"/>
                <a:gd name="connsiteY3" fmla="*/ 1400405 h 1400407"/>
                <a:gd name="connsiteX4" fmla="*/ 568304 w 719818"/>
                <a:gd name="connsiteY4" fmla="*/ 694674 h 1400407"/>
                <a:gd name="connsiteX5" fmla="*/ 426588 w 719818"/>
                <a:gd name="connsiteY5" fmla="*/ 140894 h 1400407"/>
                <a:gd name="connsiteX6" fmla="*/ 365167 w 719818"/>
                <a:gd name="connsiteY6" fmla="*/ 0 h 1400407"/>
                <a:gd name="connsiteX0" fmla="*/ 365167 w 723077"/>
                <a:gd name="connsiteY0" fmla="*/ 0 h 1400407"/>
                <a:gd name="connsiteX1" fmla="*/ 301840 w 723077"/>
                <a:gd name="connsiteY1" fmla="*/ 140896 h 1400407"/>
                <a:gd name="connsiteX2" fmla="*/ 152027 w 723077"/>
                <a:gd name="connsiteY2" fmla="*/ 699174 h 1400407"/>
                <a:gd name="connsiteX3" fmla="*/ 362796 w 723077"/>
                <a:gd name="connsiteY3" fmla="*/ 1400405 h 1400407"/>
                <a:gd name="connsiteX4" fmla="*/ 568304 w 723077"/>
                <a:gd name="connsiteY4" fmla="*/ 694674 h 1400407"/>
                <a:gd name="connsiteX5" fmla="*/ 426588 w 723077"/>
                <a:gd name="connsiteY5" fmla="*/ 140894 h 1400407"/>
                <a:gd name="connsiteX6" fmla="*/ 365167 w 723077"/>
                <a:gd name="connsiteY6" fmla="*/ 0 h 1400407"/>
                <a:gd name="connsiteX0" fmla="*/ 365167 w 729319"/>
                <a:gd name="connsiteY0" fmla="*/ 0 h 1400407"/>
                <a:gd name="connsiteX1" fmla="*/ 301840 w 729319"/>
                <a:gd name="connsiteY1" fmla="*/ 140896 h 1400407"/>
                <a:gd name="connsiteX2" fmla="*/ 152027 w 729319"/>
                <a:gd name="connsiteY2" fmla="*/ 699174 h 1400407"/>
                <a:gd name="connsiteX3" fmla="*/ 362796 w 729319"/>
                <a:gd name="connsiteY3" fmla="*/ 1400405 h 1400407"/>
                <a:gd name="connsiteX4" fmla="*/ 568304 w 729319"/>
                <a:gd name="connsiteY4" fmla="*/ 694674 h 1400407"/>
                <a:gd name="connsiteX5" fmla="*/ 426588 w 729319"/>
                <a:gd name="connsiteY5" fmla="*/ 140894 h 1400407"/>
                <a:gd name="connsiteX6" fmla="*/ 365167 w 729319"/>
                <a:gd name="connsiteY6" fmla="*/ 0 h 1400407"/>
                <a:gd name="connsiteX0" fmla="*/ 365167 w 723517"/>
                <a:gd name="connsiteY0" fmla="*/ 0 h 1400407"/>
                <a:gd name="connsiteX1" fmla="*/ 301840 w 723517"/>
                <a:gd name="connsiteY1" fmla="*/ 140896 h 1400407"/>
                <a:gd name="connsiteX2" fmla="*/ 152027 w 723517"/>
                <a:gd name="connsiteY2" fmla="*/ 699174 h 1400407"/>
                <a:gd name="connsiteX3" fmla="*/ 362796 w 723517"/>
                <a:gd name="connsiteY3" fmla="*/ 1400405 h 1400407"/>
                <a:gd name="connsiteX4" fmla="*/ 568304 w 723517"/>
                <a:gd name="connsiteY4" fmla="*/ 694674 h 1400407"/>
                <a:gd name="connsiteX5" fmla="*/ 426588 w 723517"/>
                <a:gd name="connsiteY5" fmla="*/ 140894 h 1400407"/>
                <a:gd name="connsiteX6" fmla="*/ 365167 w 723517"/>
                <a:gd name="connsiteY6" fmla="*/ 0 h 1400407"/>
                <a:gd name="connsiteX0" fmla="*/ 365167 w 712669"/>
                <a:gd name="connsiteY0" fmla="*/ 0 h 1400407"/>
                <a:gd name="connsiteX1" fmla="*/ 301840 w 712669"/>
                <a:gd name="connsiteY1" fmla="*/ 140896 h 1400407"/>
                <a:gd name="connsiteX2" fmla="*/ 152027 w 712669"/>
                <a:gd name="connsiteY2" fmla="*/ 699174 h 1400407"/>
                <a:gd name="connsiteX3" fmla="*/ 362796 w 712669"/>
                <a:gd name="connsiteY3" fmla="*/ 1400405 h 1400407"/>
                <a:gd name="connsiteX4" fmla="*/ 568304 w 712669"/>
                <a:gd name="connsiteY4" fmla="*/ 694674 h 1400407"/>
                <a:gd name="connsiteX5" fmla="*/ 426588 w 712669"/>
                <a:gd name="connsiteY5" fmla="*/ 140894 h 1400407"/>
                <a:gd name="connsiteX6" fmla="*/ 365167 w 712669"/>
                <a:gd name="connsiteY6" fmla="*/ 0 h 1400407"/>
                <a:gd name="connsiteX0" fmla="*/ 365167 w 713392"/>
                <a:gd name="connsiteY0" fmla="*/ 0 h 1400407"/>
                <a:gd name="connsiteX1" fmla="*/ 301840 w 713392"/>
                <a:gd name="connsiteY1" fmla="*/ 140896 h 1400407"/>
                <a:gd name="connsiteX2" fmla="*/ 152027 w 713392"/>
                <a:gd name="connsiteY2" fmla="*/ 699174 h 1400407"/>
                <a:gd name="connsiteX3" fmla="*/ 362796 w 713392"/>
                <a:gd name="connsiteY3" fmla="*/ 1400405 h 1400407"/>
                <a:gd name="connsiteX4" fmla="*/ 568304 w 713392"/>
                <a:gd name="connsiteY4" fmla="*/ 694674 h 1400407"/>
                <a:gd name="connsiteX5" fmla="*/ 426588 w 713392"/>
                <a:gd name="connsiteY5" fmla="*/ 140894 h 1400407"/>
                <a:gd name="connsiteX6" fmla="*/ 365167 w 713392"/>
                <a:gd name="connsiteY6" fmla="*/ 0 h 1400407"/>
                <a:gd name="connsiteX0" fmla="*/ 365167 w 703953"/>
                <a:gd name="connsiteY0" fmla="*/ 0 h 1400407"/>
                <a:gd name="connsiteX1" fmla="*/ 301840 w 703953"/>
                <a:gd name="connsiteY1" fmla="*/ 140896 h 1400407"/>
                <a:gd name="connsiteX2" fmla="*/ 152027 w 703953"/>
                <a:gd name="connsiteY2" fmla="*/ 699174 h 1400407"/>
                <a:gd name="connsiteX3" fmla="*/ 362796 w 703953"/>
                <a:gd name="connsiteY3" fmla="*/ 1400405 h 1400407"/>
                <a:gd name="connsiteX4" fmla="*/ 568304 w 703953"/>
                <a:gd name="connsiteY4" fmla="*/ 694674 h 1400407"/>
                <a:gd name="connsiteX5" fmla="*/ 426588 w 703953"/>
                <a:gd name="connsiteY5" fmla="*/ 140894 h 1400407"/>
                <a:gd name="connsiteX6" fmla="*/ 365167 w 703953"/>
                <a:gd name="connsiteY6" fmla="*/ 0 h 1400407"/>
                <a:gd name="connsiteX0" fmla="*/ 339183 w 654872"/>
                <a:gd name="connsiteY0" fmla="*/ 0 h 1400407"/>
                <a:gd name="connsiteX1" fmla="*/ 275856 w 654872"/>
                <a:gd name="connsiteY1" fmla="*/ 140896 h 1400407"/>
                <a:gd name="connsiteX2" fmla="*/ 126043 w 654872"/>
                <a:gd name="connsiteY2" fmla="*/ 699174 h 1400407"/>
                <a:gd name="connsiteX3" fmla="*/ 336812 w 654872"/>
                <a:gd name="connsiteY3" fmla="*/ 1400405 h 1400407"/>
                <a:gd name="connsiteX4" fmla="*/ 545339 w 654872"/>
                <a:gd name="connsiteY4" fmla="*/ 694674 h 1400407"/>
                <a:gd name="connsiteX5" fmla="*/ 400604 w 654872"/>
                <a:gd name="connsiteY5" fmla="*/ 140894 h 1400407"/>
                <a:gd name="connsiteX6" fmla="*/ 339183 w 654872"/>
                <a:gd name="connsiteY6" fmla="*/ 0 h 1400407"/>
                <a:gd name="connsiteX0" fmla="*/ 339183 w 654872"/>
                <a:gd name="connsiteY0" fmla="*/ 0 h 1400407"/>
                <a:gd name="connsiteX1" fmla="*/ 275856 w 654872"/>
                <a:gd name="connsiteY1" fmla="*/ 140896 h 1400407"/>
                <a:gd name="connsiteX2" fmla="*/ 126043 w 654872"/>
                <a:gd name="connsiteY2" fmla="*/ 699174 h 1400407"/>
                <a:gd name="connsiteX3" fmla="*/ 336812 w 654872"/>
                <a:gd name="connsiteY3" fmla="*/ 1400405 h 1400407"/>
                <a:gd name="connsiteX4" fmla="*/ 545339 w 654872"/>
                <a:gd name="connsiteY4" fmla="*/ 694674 h 1400407"/>
                <a:gd name="connsiteX5" fmla="*/ 400604 w 654872"/>
                <a:gd name="connsiteY5" fmla="*/ 140894 h 1400407"/>
                <a:gd name="connsiteX6" fmla="*/ 339183 w 654872"/>
                <a:gd name="connsiteY6" fmla="*/ 0 h 1400407"/>
                <a:gd name="connsiteX0" fmla="*/ 339183 w 669628"/>
                <a:gd name="connsiteY0" fmla="*/ 0 h 1400407"/>
                <a:gd name="connsiteX1" fmla="*/ 275856 w 669628"/>
                <a:gd name="connsiteY1" fmla="*/ 140896 h 1400407"/>
                <a:gd name="connsiteX2" fmla="*/ 126043 w 669628"/>
                <a:gd name="connsiteY2" fmla="*/ 699174 h 1400407"/>
                <a:gd name="connsiteX3" fmla="*/ 336812 w 669628"/>
                <a:gd name="connsiteY3" fmla="*/ 1400405 h 1400407"/>
                <a:gd name="connsiteX4" fmla="*/ 545339 w 669628"/>
                <a:gd name="connsiteY4" fmla="*/ 694674 h 1400407"/>
                <a:gd name="connsiteX5" fmla="*/ 400604 w 669628"/>
                <a:gd name="connsiteY5" fmla="*/ 140894 h 1400407"/>
                <a:gd name="connsiteX6" fmla="*/ 339183 w 669628"/>
                <a:gd name="connsiteY6" fmla="*/ 0 h 1400407"/>
                <a:gd name="connsiteX0" fmla="*/ 339183 w 674373"/>
                <a:gd name="connsiteY0" fmla="*/ 0 h 1400407"/>
                <a:gd name="connsiteX1" fmla="*/ 275856 w 674373"/>
                <a:gd name="connsiteY1" fmla="*/ 140896 h 1400407"/>
                <a:gd name="connsiteX2" fmla="*/ 126043 w 674373"/>
                <a:gd name="connsiteY2" fmla="*/ 699174 h 1400407"/>
                <a:gd name="connsiteX3" fmla="*/ 336812 w 674373"/>
                <a:gd name="connsiteY3" fmla="*/ 1400405 h 1400407"/>
                <a:gd name="connsiteX4" fmla="*/ 545339 w 674373"/>
                <a:gd name="connsiteY4" fmla="*/ 694674 h 1400407"/>
                <a:gd name="connsiteX5" fmla="*/ 400604 w 674373"/>
                <a:gd name="connsiteY5" fmla="*/ 140894 h 1400407"/>
                <a:gd name="connsiteX6" fmla="*/ 339183 w 674373"/>
                <a:gd name="connsiteY6" fmla="*/ 0 h 1400407"/>
                <a:gd name="connsiteX0" fmla="*/ 339183 w 669151"/>
                <a:gd name="connsiteY0" fmla="*/ 0 h 1400407"/>
                <a:gd name="connsiteX1" fmla="*/ 275856 w 669151"/>
                <a:gd name="connsiteY1" fmla="*/ 140896 h 1400407"/>
                <a:gd name="connsiteX2" fmla="*/ 126043 w 669151"/>
                <a:gd name="connsiteY2" fmla="*/ 699174 h 1400407"/>
                <a:gd name="connsiteX3" fmla="*/ 336812 w 669151"/>
                <a:gd name="connsiteY3" fmla="*/ 1400405 h 1400407"/>
                <a:gd name="connsiteX4" fmla="*/ 545339 w 669151"/>
                <a:gd name="connsiteY4" fmla="*/ 694674 h 1400407"/>
                <a:gd name="connsiteX5" fmla="*/ 400604 w 669151"/>
                <a:gd name="connsiteY5" fmla="*/ 140894 h 1400407"/>
                <a:gd name="connsiteX6" fmla="*/ 339183 w 669151"/>
                <a:gd name="connsiteY6" fmla="*/ 0 h 1400407"/>
                <a:gd name="connsiteX0" fmla="*/ 339183 w 676884"/>
                <a:gd name="connsiteY0" fmla="*/ 0 h 1400407"/>
                <a:gd name="connsiteX1" fmla="*/ 275856 w 676884"/>
                <a:gd name="connsiteY1" fmla="*/ 140896 h 1400407"/>
                <a:gd name="connsiteX2" fmla="*/ 126043 w 676884"/>
                <a:gd name="connsiteY2" fmla="*/ 699174 h 1400407"/>
                <a:gd name="connsiteX3" fmla="*/ 336812 w 676884"/>
                <a:gd name="connsiteY3" fmla="*/ 1400405 h 1400407"/>
                <a:gd name="connsiteX4" fmla="*/ 545339 w 676884"/>
                <a:gd name="connsiteY4" fmla="*/ 694674 h 1400407"/>
                <a:gd name="connsiteX5" fmla="*/ 400604 w 676884"/>
                <a:gd name="connsiteY5" fmla="*/ 140894 h 1400407"/>
                <a:gd name="connsiteX6" fmla="*/ 339183 w 676884"/>
                <a:gd name="connsiteY6" fmla="*/ 0 h 1400407"/>
                <a:gd name="connsiteX0" fmla="*/ 344981 w 682682"/>
                <a:gd name="connsiteY0" fmla="*/ 0 h 1400407"/>
                <a:gd name="connsiteX1" fmla="*/ 281654 w 682682"/>
                <a:gd name="connsiteY1" fmla="*/ 140896 h 1400407"/>
                <a:gd name="connsiteX2" fmla="*/ 131841 w 682682"/>
                <a:gd name="connsiteY2" fmla="*/ 699174 h 1400407"/>
                <a:gd name="connsiteX3" fmla="*/ 342610 w 682682"/>
                <a:gd name="connsiteY3" fmla="*/ 1400405 h 1400407"/>
                <a:gd name="connsiteX4" fmla="*/ 551137 w 682682"/>
                <a:gd name="connsiteY4" fmla="*/ 694674 h 1400407"/>
                <a:gd name="connsiteX5" fmla="*/ 406402 w 682682"/>
                <a:gd name="connsiteY5" fmla="*/ 140894 h 1400407"/>
                <a:gd name="connsiteX6" fmla="*/ 344981 w 682682"/>
                <a:gd name="connsiteY6" fmla="*/ 0 h 1400407"/>
                <a:gd name="connsiteX0" fmla="*/ 344981 w 682682"/>
                <a:gd name="connsiteY0" fmla="*/ 0 h 1400407"/>
                <a:gd name="connsiteX1" fmla="*/ 281654 w 682682"/>
                <a:gd name="connsiteY1" fmla="*/ 140896 h 1400407"/>
                <a:gd name="connsiteX2" fmla="*/ 131841 w 682682"/>
                <a:gd name="connsiteY2" fmla="*/ 699174 h 1400407"/>
                <a:gd name="connsiteX3" fmla="*/ 342610 w 682682"/>
                <a:gd name="connsiteY3" fmla="*/ 1400405 h 1400407"/>
                <a:gd name="connsiteX4" fmla="*/ 551137 w 682682"/>
                <a:gd name="connsiteY4" fmla="*/ 694674 h 1400407"/>
                <a:gd name="connsiteX5" fmla="*/ 406402 w 682682"/>
                <a:gd name="connsiteY5" fmla="*/ 140894 h 1400407"/>
                <a:gd name="connsiteX6" fmla="*/ 344981 w 682682"/>
                <a:gd name="connsiteY6" fmla="*/ 0 h 1400407"/>
                <a:gd name="connsiteX0" fmla="*/ 344981 w 682682"/>
                <a:gd name="connsiteY0" fmla="*/ 0 h 1400407"/>
                <a:gd name="connsiteX1" fmla="*/ 281654 w 682682"/>
                <a:gd name="connsiteY1" fmla="*/ 140896 h 1400407"/>
                <a:gd name="connsiteX2" fmla="*/ 131841 w 682682"/>
                <a:gd name="connsiteY2" fmla="*/ 699174 h 1400407"/>
                <a:gd name="connsiteX3" fmla="*/ 342610 w 682682"/>
                <a:gd name="connsiteY3" fmla="*/ 1400405 h 1400407"/>
                <a:gd name="connsiteX4" fmla="*/ 551137 w 682682"/>
                <a:gd name="connsiteY4" fmla="*/ 694674 h 1400407"/>
                <a:gd name="connsiteX5" fmla="*/ 406402 w 682682"/>
                <a:gd name="connsiteY5" fmla="*/ 140894 h 1400407"/>
                <a:gd name="connsiteX6" fmla="*/ 344981 w 682682"/>
                <a:gd name="connsiteY6" fmla="*/ 0 h 1400407"/>
                <a:gd name="connsiteX0" fmla="*/ 353354 w 699461"/>
                <a:gd name="connsiteY0" fmla="*/ 0 h 1400408"/>
                <a:gd name="connsiteX1" fmla="*/ 290027 w 699461"/>
                <a:gd name="connsiteY1" fmla="*/ 140896 h 1400408"/>
                <a:gd name="connsiteX2" fmla="*/ 140214 w 699461"/>
                <a:gd name="connsiteY2" fmla="*/ 699174 h 1400408"/>
                <a:gd name="connsiteX3" fmla="*/ 350983 w 699461"/>
                <a:gd name="connsiteY3" fmla="*/ 1400405 h 1400408"/>
                <a:gd name="connsiteX4" fmla="*/ 559510 w 699461"/>
                <a:gd name="connsiteY4" fmla="*/ 694674 h 1400408"/>
                <a:gd name="connsiteX5" fmla="*/ 414775 w 699461"/>
                <a:gd name="connsiteY5" fmla="*/ 140894 h 1400408"/>
                <a:gd name="connsiteX6" fmla="*/ 353354 w 699461"/>
                <a:gd name="connsiteY6" fmla="*/ 0 h 1400408"/>
                <a:gd name="connsiteX0" fmla="*/ 353354 w 699461"/>
                <a:gd name="connsiteY0" fmla="*/ 0 h 1400408"/>
                <a:gd name="connsiteX1" fmla="*/ 290027 w 699461"/>
                <a:gd name="connsiteY1" fmla="*/ 140896 h 1400408"/>
                <a:gd name="connsiteX2" fmla="*/ 140214 w 699461"/>
                <a:gd name="connsiteY2" fmla="*/ 699174 h 1400408"/>
                <a:gd name="connsiteX3" fmla="*/ 350983 w 699461"/>
                <a:gd name="connsiteY3" fmla="*/ 1400405 h 1400408"/>
                <a:gd name="connsiteX4" fmla="*/ 559510 w 699461"/>
                <a:gd name="connsiteY4" fmla="*/ 694674 h 1400408"/>
                <a:gd name="connsiteX5" fmla="*/ 414775 w 699461"/>
                <a:gd name="connsiteY5" fmla="*/ 140894 h 1400408"/>
                <a:gd name="connsiteX6" fmla="*/ 353354 w 699461"/>
                <a:gd name="connsiteY6" fmla="*/ 0 h 1400408"/>
                <a:gd name="connsiteX0" fmla="*/ 365130 w 723065"/>
                <a:gd name="connsiteY0" fmla="*/ 0 h 1400408"/>
                <a:gd name="connsiteX1" fmla="*/ 301803 w 723065"/>
                <a:gd name="connsiteY1" fmla="*/ 140896 h 1400408"/>
                <a:gd name="connsiteX2" fmla="*/ 151990 w 723065"/>
                <a:gd name="connsiteY2" fmla="*/ 699174 h 1400408"/>
                <a:gd name="connsiteX3" fmla="*/ 362759 w 723065"/>
                <a:gd name="connsiteY3" fmla="*/ 1400405 h 1400408"/>
                <a:gd name="connsiteX4" fmla="*/ 571286 w 723065"/>
                <a:gd name="connsiteY4" fmla="*/ 694674 h 1400408"/>
                <a:gd name="connsiteX5" fmla="*/ 426551 w 723065"/>
                <a:gd name="connsiteY5" fmla="*/ 140894 h 1400408"/>
                <a:gd name="connsiteX6" fmla="*/ 365130 w 723065"/>
                <a:gd name="connsiteY6" fmla="*/ 0 h 1400408"/>
                <a:gd name="connsiteX0" fmla="*/ 365987 w 724783"/>
                <a:gd name="connsiteY0" fmla="*/ 0 h 1400408"/>
                <a:gd name="connsiteX1" fmla="*/ 302660 w 724783"/>
                <a:gd name="connsiteY1" fmla="*/ 140896 h 1400408"/>
                <a:gd name="connsiteX2" fmla="*/ 152847 w 724783"/>
                <a:gd name="connsiteY2" fmla="*/ 699174 h 1400408"/>
                <a:gd name="connsiteX3" fmla="*/ 363616 w 724783"/>
                <a:gd name="connsiteY3" fmla="*/ 1400405 h 1400408"/>
                <a:gd name="connsiteX4" fmla="*/ 572143 w 724783"/>
                <a:gd name="connsiteY4" fmla="*/ 694674 h 1400408"/>
                <a:gd name="connsiteX5" fmla="*/ 427408 w 724783"/>
                <a:gd name="connsiteY5" fmla="*/ 140894 h 1400408"/>
                <a:gd name="connsiteX6" fmla="*/ 365987 w 724783"/>
                <a:gd name="connsiteY6" fmla="*/ 0 h 1400408"/>
                <a:gd name="connsiteX0" fmla="*/ 367432 w 727680"/>
                <a:gd name="connsiteY0" fmla="*/ 0 h 1400408"/>
                <a:gd name="connsiteX1" fmla="*/ 304105 w 727680"/>
                <a:gd name="connsiteY1" fmla="*/ 140896 h 1400408"/>
                <a:gd name="connsiteX2" fmla="*/ 154292 w 727680"/>
                <a:gd name="connsiteY2" fmla="*/ 699174 h 1400408"/>
                <a:gd name="connsiteX3" fmla="*/ 365061 w 727680"/>
                <a:gd name="connsiteY3" fmla="*/ 1400405 h 1400408"/>
                <a:gd name="connsiteX4" fmla="*/ 573588 w 727680"/>
                <a:gd name="connsiteY4" fmla="*/ 694674 h 1400408"/>
                <a:gd name="connsiteX5" fmla="*/ 428853 w 727680"/>
                <a:gd name="connsiteY5" fmla="*/ 140894 h 1400408"/>
                <a:gd name="connsiteX6" fmla="*/ 367432 w 727680"/>
                <a:gd name="connsiteY6" fmla="*/ 0 h 1400408"/>
                <a:gd name="connsiteX0" fmla="*/ 368015 w 728849"/>
                <a:gd name="connsiteY0" fmla="*/ 0 h 1400407"/>
                <a:gd name="connsiteX1" fmla="*/ 304688 w 728849"/>
                <a:gd name="connsiteY1" fmla="*/ 140896 h 1400407"/>
                <a:gd name="connsiteX2" fmla="*/ 154875 w 728849"/>
                <a:gd name="connsiteY2" fmla="*/ 699174 h 1400407"/>
                <a:gd name="connsiteX3" fmla="*/ 365644 w 728849"/>
                <a:gd name="connsiteY3" fmla="*/ 1400405 h 1400407"/>
                <a:gd name="connsiteX4" fmla="*/ 574171 w 728849"/>
                <a:gd name="connsiteY4" fmla="*/ 694674 h 1400407"/>
                <a:gd name="connsiteX5" fmla="*/ 429436 w 728849"/>
                <a:gd name="connsiteY5" fmla="*/ 140894 h 1400407"/>
                <a:gd name="connsiteX6" fmla="*/ 368015 w 728849"/>
                <a:gd name="connsiteY6" fmla="*/ 0 h 1400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849" h="1400407">
                  <a:moveTo>
                    <a:pt x="368015" y="0"/>
                  </a:moveTo>
                  <a:cubicBezTo>
                    <a:pt x="329116" y="0"/>
                    <a:pt x="305335" y="35542"/>
                    <a:pt x="304688" y="140896"/>
                  </a:cubicBezTo>
                  <a:cubicBezTo>
                    <a:pt x="303163" y="389166"/>
                    <a:pt x="270986" y="523998"/>
                    <a:pt x="154875" y="699174"/>
                  </a:cubicBezTo>
                  <a:cubicBezTo>
                    <a:pt x="-211966" y="1252623"/>
                    <a:pt x="161455" y="1401155"/>
                    <a:pt x="365644" y="1400405"/>
                  </a:cubicBezTo>
                  <a:cubicBezTo>
                    <a:pt x="569833" y="1399655"/>
                    <a:pt x="939436" y="1253477"/>
                    <a:pt x="574171" y="694674"/>
                  </a:cubicBezTo>
                  <a:cubicBezTo>
                    <a:pt x="461466" y="522252"/>
                    <a:pt x="430751" y="388253"/>
                    <a:pt x="429436" y="140894"/>
                  </a:cubicBezTo>
                  <a:cubicBezTo>
                    <a:pt x="428870" y="34373"/>
                    <a:pt x="406914" y="0"/>
                    <a:pt x="368015" y="0"/>
                  </a:cubicBezTo>
                  <a:close/>
                </a:path>
              </a:pathLst>
            </a:custGeom>
            <a:solidFill>
              <a:srgbClr val="4060E0"/>
            </a:solidFill>
            <a:ln w="190500" cap="rnd">
              <a:noFill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Pointer">
              <a:extLst>
                <a:ext uri="{FF2B5EF4-FFF2-40B4-BE49-F238E27FC236}">
                  <a16:creationId xmlns:a16="http://schemas.microsoft.com/office/drawing/2014/main" id="{7F8F854E-29FE-CF6A-DDD2-7E030F1829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25524" y="3780007"/>
              <a:ext cx="1150110" cy="2160003"/>
            </a:xfrm>
            <a:custGeom>
              <a:avLst/>
              <a:gdLst>
                <a:gd name="connsiteX0" fmla="*/ 0 w 1766888"/>
                <a:gd name="connsiteY0" fmla="*/ 0 h 2162175"/>
                <a:gd name="connsiteX1" fmla="*/ 0 w 1766888"/>
                <a:gd name="connsiteY1" fmla="*/ 2162175 h 2162175"/>
                <a:gd name="connsiteX2" fmla="*/ 923925 w 1766888"/>
                <a:gd name="connsiteY2" fmla="*/ 1628775 h 2162175"/>
                <a:gd name="connsiteX3" fmla="*/ 1766888 w 1766888"/>
                <a:gd name="connsiteY3" fmla="*/ 1143000 h 2162175"/>
                <a:gd name="connsiteX4" fmla="*/ 0 w 1766888"/>
                <a:gd name="connsiteY4" fmla="*/ 0 h 2162175"/>
                <a:gd name="connsiteX0" fmla="*/ 0 w 1766888"/>
                <a:gd name="connsiteY0" fmla="*/ 0 h 2312557"/>
                <a:gd name="connsiteX1" fmla="*/ 0 w 1766888"/>
                <a:gd name="connsiteY1" fmla="*/ 2162175 h 2312557"/>
                <a:gd name="connsiteX2" fmla="*/ 923925 w 1766888"/>
                <a:gd name="connsiteY2" fmla="*/ 1628775 h 2312557"/>
                <a:gd name="connsiteX3" fmla="*/ 1766888 w 1766888"/>
                <a:gd name="connsiteY3" fmla="*/ 1143000 h 2312557"/>
                <a:gd name="connsiteX4" fmla="*/ 0 w 1766888"/>
                <a:gd name="connsiteY4" fmla="*/ 0 h 2312557"/>
                <a:gd name="connsiteX0" fmla="*/ 0 w 1766888"/>
                <a:gd name="connsiteY0" fmla="*/ 0 h 2351622"/>
                <a:gd name="connsiteX1" fmla="*/ 0 w 1766888"/>
                <a:gd name="connsiteY1" fmla="*/ 2162175 h 2351622"/>
                <a:gd name="connsiteX2" fmla="*/ 923925 w 1766888"/>
                <a:gd name="connsiteY2" fmla="*/ 1628775 h 2351622"/>
                <a:gd name="connsiteX3" fmla="*/ 1766888 w 1766888"/>
                <a:gd name="connsiteY3" fmla="*/ 1143000 h 2351622"/>
                <a:gd name="connsiteX4" fmla="*/ 0 w 1766888"/>
                <a:gd name="connsiteY4" fmla="*/ 0 h 2351622"/>
                <a:gd name="connsiteX0" fmla="*/ 0 w 1766888"/>
                <a:gd name="connsiteY0" fmla="*/ 0 h 2351060"/>
                <a:gd name="connsiteX1" fmla="*/ 0 w 1766888"/>
                <a:gd name="connsiteY1" fmla="*/ 2162175 h 2351060"/>
                <a:gd name="connsiteX2" fmla="*/ 930025 w 1766888"/>
                <a:gd name="connsiteY2" fmla="*/ 1625725 h 2351060"/>
                <a:gd name="connsiteX3" fmla="*/ 1766888 w 1766888"/>
                <a:gd name="connsiteY3" fmla="*/ 1143000 h 2351060"/>
                <a:gd name="connsiteX4" fmla="*/ 0 w 1766888"/>
                <a:gd name="connsiteY4" fmla="*/ 0 h 2351060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00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350502"/>
                <a:gd name="connsiteX1" fmla="*/ 0 w 1766888"/>
                <a:gd name="connsiteY1" fmla="*/ 2162175 h 2350502"/>
                <a:gd name="connsiteX2" fmla="*/ 936125 w 1766888"/>
                <a:gd name="connsiteY2" fmla="*/ 1622675 h 2350502"/>
                <a:gd name="connsiteX3" fmla="*/ 1766888 w 1766888"/>
                <a:gd name="connsiteY3" fmla="*/ 1143000 h 2350502"/>
                <a:gd name="connsiteX4" fmla="*/ 0 w 1766888"/>
                <a:gd name="connsiteY4" fmla="*/ 0 h 2350502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7238"/>
                <a:gd name="connsiteX1" fmla="*/ 0 w 1766888"/>
                <a:gd name="connsiteY1" fmla="*/ 2162175 h 2417238"/>
                <a:gd name="connsiteX2" fmla="*/ 936125 w 1766888"/>
                <a:gd name="connsiteY2" fmla="*/ 1622675 h 2417238"/>
                <a:gd name="connsiteX3" fmla="*/ 1766888 w 1766888"/>
                <a:gd name="connsiteY3" fmla="*/ 1143000 h 2417238"/>
                <a:gd name="connsiteX4" fmla="*/ 0 w 1766888"/>
                <a:gd name="connsiteY4" fmla="*/ 0 h 2417238"/>
                <a:gd name="connsiteX0" fmla="*/ 0 w 1766888"/>
                <a:gd name="connsiteY0" fmla="*/ 0 h 2419456"/>
                <a:gd name="connsiteX1" fmla="*/ 0 w 1766888"/>
                <a:gd name="connsiteY1" fmla="*/ 2162175 h 2419456"/>
                <a:gd name="connsiteX2" fmla="*/ 936125 w 1766888"/>
                <a:gd name="connsiteY2" fmla="*/ 1622675 h 2419456"/>
                <a:gd name="connsiteX3" fmla="*/ 1766888 w 1766888"/>
                <a:gd name="connsiteY3" fmla="*/ 1143000 h 2419456"/>
                <a:gd name="connsiteX4" fmla="*/ 0 w 1766888"/>
                <a:gd name="connsiteY4" fmla="*/ 0 h 2419456"/>
                <a:gd name="connsiteX0" fmla="*/ 0 w 1766888"/>
                <a:gd name="connsiteY0" fmla="*/ 0 h 2514125"/>
                <a:gd name="connsiteX1" fmla="*/ 0 w 1766888"/>
                <a:gd name="connsiteY1" fmla="*/ 2162175 h 2514125"/>
                <a:gd name="connsiteX2" fmla="*/ 936125 w 1766888"/>
                <a:gd name="connsiteY2" fmla="*/ 1622675 h 2514125"/>
                <a:gd name="connsiteX3" fmla="*/ 1766888 w 1766888"/>
                <a:gd name="connsiteY3" fmla="*/ 1143000 h 2514125"/>
                <a:gd name="connsiteX4" fmla="*/ 0 w 1766888"/>
                <a:gd name="connsiteY4" fmla="*/ 0 h 2514125"/>
                <a:gd name="connsiteX0" fmla="*/ 0 w 1766888"/>
                <a:gd name="connsiteY0" fmla="*/ 0 h 2487097"/>
                <a:gd name="connsiteX1" fmla="*/ 0 w 1766888"/>
                <a:gd name="connsiteY1" fmla="*/ 2162175 h 2487097"/>
                <a:gd name="connsiteX2" fmla="*/ 936125 w 1766888"/>
                <a:gd name="connsiteY2" fmla="*/ 1622675 h 2487097"/>
                <a:gd name="connsiteX3" fmla="*/ 1766888 w 1766888"/>
                <a:gd name="connsiteY3" fmla="*/ 1143000 h 2487097"/>
                <a:gd name="connsiteX4" fmla="*/ 0 w 1766888"/>
                <a:gd name="connsiteY4" fmla="*/ 0 h 2487097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86439"/>
                <a:gd name="connsiteX1" fmla="*/ 0 w 1766888"/>
                <a:gd name="connsiteY1" fmla="*/ 2162175 h 2486439"/>
                <a:gd name="connsiteX2" fmla="*/ 936125 w 1766888"/>
                <a:gd name="connsiteY2" fmla="*/ 1622675 h 2486439"/>
                <a:gd name="connsiteX3" fmla="*/ 1766888 w 1766888"/>
                <a:gd name="connsiteY3" fmla="*/ 1143000 h 2486439"/>
                <a:gd name="connsiteX4" fmla="*/ 0 w 1766888"/>
                <a:gd name="connsiteY4" fmla="*/ 0 h 2486439"/>
                <a:gd name="connsiteX0" fmla="*/ 0 w 1766888"/>
                <a:gd name="connsiteY0" fmla="*/ 0 h 2407848"/>
                <a:gd name="connsiteX1" fmla="*/ 0 w 1766888"/>
                <a:gd name="connsiteY1" fmla="*/ 2162175 h 2407848"/>
                <a:gd name="connsiteX2" fmla="*/ 936125 w 1766888"/>
                <a:gd name="connsiteY2" fmla="*/ 1622675 h 2407848"/>
                <a:gd name="connsiteX3" fmla="*/ 1766888 w 1766888"/>
                <a:gd name="connsiteY3" fmla="*/ 1143000 h 2407848"/>
                <a:gd name="connsiteX4" fmla="*/ 0 w 1766888"/>
                <a:gd name="connsiteY4" fmla="*/ 0 h 2407848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38734"/>
                <a:gd name="connsiteX1" fmla="*/ 0 w 1766888"/>
                <a:gd name="connsiteY1" fmla="*/ 2162175 h 2438734"/>
                <a:gd name="connsiteX2" fmla="*/ 585595 w 1766888"/>
                <a:gd name="connsiteY2" fmla="*/ 2351550 h 2438734"/>
                <a:gd name="connsiteX3" fmla="*/ 936125 w 1766888"/>
                <a:gd name="connsiteY3" fmla="*/ 1622675 h 2438734"/>
                <a:gd name="connsiteX4" fmla="*/ 1766888 w 1766888"/>
                <a:gd name="connsiteY4" fmla="*/ 1143000 h 2438734"/>
                <a:gd name="connsiteX5" fmla="*/ 0 w 1766888"/>
                <a:gd name="connsiteY5" fmla="*/ 0 h 2438734"/>
                <a:gd name="connsiteX0" fmla="*/ 0 w 1766888"/>
                <a:gd name="connsiteY0" fmla="*/ 0 h 2441201"/>
                <a:gd name="connsiteX1" fmla="*/ 0 w 1766888"/>
                <a:gd name="connsiteY1" fmla="*/ 2162175 h 2441201"/>
                <a:gd name="connsiteX2" fmla="*/ 585595 w 1766888"/>
                <a:gd name="connsiteY2" fmla="*/ 2351550 h 2441201"/>
                <a:gd name="connsiteX3" fmla="*/ 936125 w 1766888"/>
                <a:gd name="connsiteY3" fmla="*/ 1622675 h 2441201"/>
                <a:gd name="connsiteX4" fmla="*/ 1766888 w 1766888"/>
                <a:gd name="connsiteY4" fmla="*/ 1143000 h 2441201"/>
                <a:gd name="connsiteX5" fmla="*/ 0 w 1766888"/>
                <a:gd name="connsiteY5" fmla="*/ 0 h 2441201"/>
                <a:gd name="connsiteX0" fmla="*/ 0 w 1766888"/>
                <a:gd name="connsiteY0" fmla="*/ 0 h 2476881"/>
                <a:gd name="connsiteX1" fmla="*/ 0 w 1766888"/>
                <a:gd name="connsiteY1" fmla="*/ 2162175 h 2476881"/>
                <a:gd name="connsiteX2" fmla="*/ 759445 w 1766888"/>
                <a:gd name="connsiteY2" fmla="*/ 2409500 h 2476881"/>
                <a:gd name="connsiteX3" fmla="*/ 936125 w 1766888"/>
                <a:gd name="connsiteY3" fmla="*/ 1622675 h 2476881"/>
                <a:gd name="connsiteX4" fmla="*/ 1766888 w 1766888"/>
                <a:gd name="connsiteY4" fmla="*/ 1143000 h 2476881"/>
                <a:gd name="connsiteX5" fmla="*/ 0 w 1766888"/>
                <a:gd name="connsiteY5" fmla="*/ 0 h 2476881"/>
                <a:gd name="connsiteX0" fmla="*/ 0 w 1766888"/>
                <a:gd name="connsiteY0" fmla="*/ 0 h 2478211"/>
                <a:gd name="connsiteX1" fmla="*/ 0 w 1766888"/>
                <a:gd name="connsiteY1" fmla="*/ 2162175 h 2478211"/>
                <a:gd name="connsiteX2" fmla="*/ 759445 w 1766888"/>
                <a:gd name="connsiteY2" fmla="*/ 2409500 h 2478211"/>
                <a:gd name="connsiteX3" fmla="*/ 936125 w 1766888"/>
                <a:gd name="connsiteY3" fmla="*/ 1622675 h 2478211"/>
                <a:gd name="connsiteX4" fmla="*/ 1766888 w 1766888"/>
                <a:gd name="connsiteY4" fmla="*/ 1143000 h 2478211"/>
                <a:gd name="connsiteX5" fmla="*/ 0 w 1766888"/>
                <a:gd name="connsiteY5" fmla="*/ 0 h 2478211"/>
                <a:gd name="connsiteX0" fmla="*/ 0 w 1766888"/>
                <a:gd name="connsiteY0" fmla="*/ 0 h 2476187"/>
                <a:gd name="connsiteX1" fmla="*/ 0 w 1766888"/>
                <a:gd name="connsiteY1" fmla="*/ 2162175 h 2476187"/>
                <a:gd name="connsiteX2" fmla="*/ 759445 w 1766888"/>
                <a:gd name="connsiteY2" fmla="*/ 2406450 h 2476187"/>
                <a:gd name="connsiteX3" fmla="*/ 936125 w 1766888"/>
                <a:gd name="connsiteY3" fmla="*/ 1622675 h 2476187"/>
                <a:gd name="connsiteX4" fmla="*/ 1766888 w 1766888"/>
                <a:gd name="connsiteY4" fmla="*/ 1143000 h 2476187"/>
                <a:gd name="connsiteX5" fmla="*/ 0 w 1766888"/>
                <a:gd name="connsiteY5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36824"/>
                <a:gd name="connsiteY0" fmla="*/ 0 h 2476187"/>
                <a:gd name="connsiteX1" fmla="*/ 0 w 1836824"/>
                <a:gd name="connsiteY1" fmla="*/ 2162175 h 2476187"/>
                <a:gd name="connsiteX2" fmla="*/ 759445 w 1836824"/>
                <a:gd name="connsiteY2" fmla="*/ 2406450 h 2476187"/>
                <a:gd name="connsiteX3" fmla="*/ 936125 w 1836824"/>
                <a:gd name="connsiteY3" fmla="*/ 1622675 h 2476187"/>
                <a:gd name="connsiteX4" fmla="*/ 1430447 w 1836824"/>
                <a:gd name="connsiteY4" fmla="*/ 1634799 h 2476187"/>
                <a:gd name="connsiteX5" fmla="*/ 1766888 w 1836824"/>
                <a:gd name="connsiteY5" fmla="*/ 1143000 h 2476187"/>
                <a:gd name="connsiteX6" fmla="*/ 0 w 1836824"/>
                <a:gd name="connsiteY6" fmla="*/ 0 h 2476187"/>
                <a:gd name="connsiteX0" fmla="*/ 0 w 1874167"/>
                <a:gd name="connsiteY0" fmla="*/ 0 h 2476187"/>
                <a:gd name="connsiteX1" fmla="*/ 0 w 1874167"/>
                <a:gd name="connsiteY1" fmla="*/ 2162175 h 2476187"/>
                <a:gd name="connsiteX2" fmla="*/ 759445 w 1874167"/>
                <a:gd name="connsiteY2" fmla="*/ 2406450 h 2476187"/>
                <a:gd name="connsiteX3" fmla="*/ 936125 w 1874167"/>
                <a:gd name="connsiteY3" fmla="*/ 1622675 h 2476187"/>
                <a:gd name="connsiteX4" fmla="*/ 1653098 w 1874167"/>
                <a:gd name="connsiteY4" fmla="*/ 1881849 h 2476187"/>
                <a:gd name="connsiteX5" fmla="*/ 1766888 w 1874167"/>
                <a:gd name="connsiteY5" fmla="*/ 1143000 h 2476187"/>
                <a:gd name="connsiteX6" fmla="*/ 0 w 1874167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0276"/>
                <a:gd name="connsiteY0" fmla="*/ 0 h 2476187"/>
                <a:gd name="connsiteX1" fmla="*/ 0 w 1880276"/>
                <a:gd name="connsiteY1" fmla="*/ 2162175 h 2476187"/>
                <a:gd name="connsiteX2" fmla="*/ 759445 w 1880276"/>
                <a:gd name="connsiteY2" fmla="*/ 2406450 h 2476187"/>
                <a:gd name="connsiteX3" fmla="*/ 936125 w 1880276"/>
                <a:gd name="connsiteY3" fmla="*/ 1622675 h 2476187"/>
                <a:gd name="connsiteX4" fmla="*/ 1653098 w 1880276"/>
                <a:gd name="connsiteY4" fmla="*/ 1881849 h 2476187"/>
                <a:gd name="connsiteX5" fmla="*/ 1766888 w 1880276"/>
                <a:gd name="connsiteY5" fmla="*/ 1143000 h 2476187"/>
                <a:gd name="connsiteX6" fmla="*/ 0 w 1880276"/>
                <a:gd name="connsiteY6" fmla="*/ 0 h 2476187"/>
                <a:gd name="connsiteX0" fmla="*/ 0 w 1885424"/>
                <a:gd name="connsiteY0" fmla="*/ 0 h 2476187"/>
                <a:gd name="connsiteX1" fmla="*/ 0 w 1885424"/>
                <a:gd name="connsiteY1" fmla="*/ 2162175 h 2476187"/>
                <a:gd name="connsiteX2" fmla="*/ 759445 w 1885424"/>
                <a:gd name="connsiteY2" fmla="*/ 2406450 h 2476187"/>
                <a:gd name="connsiteX3" fmla="*/ 936125 w 1885424"/>
                <a:gd name="connsiteY3" fmla="*/ 1622675 h 2476187"/>
                <a:gd name="connsiteX4" fmla="*/ 1671398 w 1885424"/>
                <a:gd name="connsiteY4" fmla="*/ 1866599 h 2476187"/>
                <a:gd name="connsiteX5" fmla="*/ 1766888 w 1885424"/>
                <a:gd name="connsiteY5" fmla="*/ 1143000 h 2476187"/>
                <a:gd name="connsiteX6" fmla="*/ 0 w 1885424"/>
                <a:gd name="connsiteY6" fmla="*/ 0 h 2476187"/>
                <a:gd name="connsiteX0" fmla="*/ 0 w 1885424"/>
                <a:gd name="connsiteY0" fmla="*/ 0 h 2486898"/>
                <a:gd name="connsiteX1" fmla="*/ 0 w 1885424"/>
                <a:gd name="connsiteY1" fmla="*/ 2162175 h 2486898"/>
                <a:gd name="connsiteX2" fmla="*/ 759445 w 1885424"/>
                <a:gd name="connsiteY2" fmla="*/ 2406450 h 2486898"/>
                <a:gd name="connsiteX3" fmla="*/ 936125 w 1885424"/>
                <a:gd name="connsiteY3" fmla="*/ 1622675 h 2486898"/>
                <a:gd name="connsiteX4" fmla="*/ 1671398 w 1885424"/>
                <a:gd name="connsiteY4" fmla="*/ 1866599 h 2486898"/>
                <a:gd name="connsiteX5" fmla="*/ 1766888 w 1885424"/>
                <a:gd name="connsiteY5" fmla="*/ 1143000 h 2486898"/>
                <a:gd name="connsiteX6" fmla="*/ 0 w 1885424"/>
                <a:gd name="connsiteY6" fmla="*/ 0 h 2486898"/>
                <a:gd name="connsiteX0" fmla="*/ 0 w 1885424"/>
                <a:gd name="connsiteY0" fmla="*/ 0 h 2532573"/>
                <a:gd name="connsiteX1" fmla="*/ 0 w 1885424"/>
                <a:gd name="connsiteY1" fmla="*/ 2162175 h 2532573"/>
                <a:gd name="connsiteX2" fmla="*/ 759445 w 1885424"/>
                <a:gd name="connsiteY2" fmla="*/ 2406450 h 2532573"/>
                <a:gd name="connsiteX3" fmla="*/ 936125 w 1885424"/>
                <a:gd name="connsiteY3" fmla="*/ 1622675 h 2532573"/>
                <a:gd name="connsiteX4" fmla="*/ 1671398 w 1885424"/>
                <a:gd name="connsiteY4" fmla="*/ 1866599 h 2532573"/>
                <a:gd name="connsiteX5" fmla="*/ 1766888 w 1885424"/>
                <a:gd name="connsiteY5" fmla="*/ 1143000 h 2532573"/>
                <a:gd name="connsiteX6" fmla="*/ 0 w 1885424"/>
                <a:gd name="connsiteY6" fmla="*/ 0 h 2532573"/>
                <a:gd name="connsiteX0" fmla="*/ 0 w 1885424"/>
                <a:gd name="connsiteY0" fmla="*/ 0 h 2510919"/>
                <a:gd name="connsiteX1" fmla="*/ 0 w 1885424"/>
                <a:gd name="connsiteY1" fmla="*/ 2162175 h 2510919"/>
                <a:gd name="connsiteX2" fmla="*/ 759445 w 1885424"/>
                <a:gd name="connsiteY2" fmla="*/ 2406450 h 2510919"/>
                <a:gd name="connsiteX3" fmla="*/ 936125 w 1885424"/>
                <a:gd name="connsiteY3" fmla="*/ 1622675 h 2510919"/>
                <a:gd name="connsiteX4" fmla="*/ 1671398 w 1885424"/>
                <a:gd name="connsiteY4" fmla="*/ 1866599 h 2510919"/>
                <a:gd name="connsiteX5" fmla="*/ 1766888 w 1885424"/>
                <a:gd name="connsiteY5" fmla="*/ 1143000 h 2510919"/>
                <a:gd name="connsiteX6" fmla="*/ 0 w 1885424"/>
                <a:gd name="connsiteY6" fmla="*/ 0 h 2510919"/>
                <a:gd name="connsiteX0" fmla="*/ 0 w 1866051"/>
                <a:gd name="connsiteY0" fmla="*/ 0 h 2490364"/>
                <a:gd name="connsiteX1" fmla="*/ 0 w 1866051"/>
                <a:gd name="connsiteY1" fmla="*/ 2162175 h 2490364"/>
                <a:gd name="connsiteX2" fmla="*/ 759445 w 1866051"/>
                <a:gd name="connsiteY2" fmla="*/ 2406450 h 2490364"/>
                <a:gd name="connsiteX3" fmla="*/ 1302126 w 1866051"/>
                <a:gd name="connsiteY3" fmla="*/ 2263175 h 2490364"/>
                <a:gd name="connsiteX4" fmla="*/ 1671398 w 1866051"/>
                <a:gd name="connsiteY4" fmla="*/ 1866599 h 2490364"/>
                <a:gd name="connsiteX5" fmla="*/ 1766888 w 1866051"/>
                <a:gd name="connsiteY5" fmla="*/ 1143000 h 2490364"/>
                <a:gd name="connsiteX6" fmla="*/ 0 w 1866051"/>
                <a:gd name="connsiteY6" fmla="*/ 0 h 2490364"/>
                <a:gd name="connsiteX0" fmla="*/ 0 w 1865954"/>
                <a:gd name="connsiteY0" fmla="*/ 0 h 2490364"/>
                <a:gd name="connsiteX1" fmla="*/ 0 w 1865954"/>
                <a:gd name="connsiteY1" fmla="*/ 2162175 h 2490364"/>
                <a:gd name="connsiteX2" fmla="*/ 759445 w 1865954"/>
                <a:gd name="connsiteY2" fmla="*/ 2406450 h 2490364"/>
                <a:gd name="connsiteX3" fmla="*/ 1305177 w 1865954"/>
                <a:gd name="connsiteY3" fmla="*/ 2263175 h 2490364"/>
                <a:gd name="connsiteX4" fmla="*/ 1671398 w 1865954"/>
                <a:gd name="connsiteY4" fmla="*/ 1866599 h 2490364"/>
                <a:gd name="connsiteX5" fmla="*/ 1766888 w 1865954"/>
                <a:gd name="connsiteY5" fmla="*/ 1143000 h 2490364"/>
                <a:gd name="connsiteX6" fmla="*/ 0 w 1865954"/>
                <a:gd name="connsiteY6" fmla="*/ 0 h 2490364"/>
                <a:gd name="connsiteX0" fmla="*/ 3050 w 1869004"/>
                <a:gd name="connsiteY0" fmla="*/ 0 h 2431554"/>
                <a:gd name="connsiteX1" fmla="*/ 0 w 1869004"/>
                <a:gd name="connsiteY1" fmla="*/ 1844975 h 2431554"/>
                <a:gd name="connsiteX2" fmla="*/ 762495 w 1869004"/>
                <a:gd name="connsiteY2" fmla="*/ 2406450 h 2431554"/>
                <a:gd name="connsiteX3" fmla="*/ 1308227 w 1869004"/>
                <a:gd name="connsiteY3" fmla="*/ 2263175 h 2431554"/>
                <a:gd name="connsiteX4" fmla="*/ 1674448 w 1869004"/>
                <a:gd name="connsiteY4" fmla="*/ 1866599 h 2431554"/>
                <a:gd name="connsiteX5" fmla="*/ 1769938 w 1869004"/>
                <a:gd name="connsiteY5" fmla="*/ 1143000 h 2431554"/>
                <a:gd name="connsiteX6" fmla="*/ 3050 w 1869004"/>
                <a:gd name="connsiteY6" fmla="*/ 0 h 2431554"/>
                <a:gd name="connsiteX0" fmla="*/ 3050 w 1728977"/>
                <a:gd name="connsiteY0" fmla="*/ 0 h 2431554"/>
                <a:gd name="connsiteX1" fmla="*/ 0 w 1728977"/>
                <a:gd name="connsiteY1" fmla="*/ 1844975 h 2431554"/>
                <a:gd name="connsiteX2" fmla="*/ 762495 w 1728977"/>
                <a:gd name="connsiteY2" fmla="*/ 2406450 h 2431554"/>
                <a:gd name="connsiteX3" fmla="*/ 1308227 w 1728977"/>
                <a:gd name="connsiteY3" fmla="*/ 2263175 h 2431554"/>
                <a:gd name="connsiteX4" fmla="*/ 1674448 w 1728977"/>
                <a:gd name="connsiteY4" fmla="*/ 1866599 h 2431554"/>
                <a:gd name="connsiteX5" fmla="*/ 1571687 w 1728977"/>
                <a:gd name="connsiteY5" fmla="*/ 1008800 h 2431554"/>
                <a:gd name="connsiteX6" fmla="*/ 3050 w 1728977"/>
                <a:gd name="connsiteY6" fmla="*/ 0 h 2431554"/>
                <a:gd name="connsiteX0" fmla="*/ 3050 w 1693885"/>
                <a:gd name="connsiteY0" fmla="*/ 0 h 2431554"/>
                <a:gd name="connsiteX1" fmla="*/ 0 w 1693885"/>
                <a:gd name="connsiteY1" fmla="*/ 1844975 h 2431554"/>
                <a:gd name="connsiteX2" fmla="*/ 762495 w 1693885"/>
                <a:gd name="connsiteY2" fmla="*/ 2406450 h 2431554"/>
                <a:gd name="connsiteX3" fmla="*/ 1308227 w 1693885"/>
                <a:gd name="connsiteY3" fmla="*/ 2263175 h 2431554"/>
                <a:gd name="connsiteX4" fmla="*/ 1674448 w 1693885"/>
                <a:gd name="connsiteY4" fmla="*/ 1866599 h 2431554"/>
                <a:gd name="connsiteX5" fmla="*/ 1492387 w 1693885"/>
                <a:gd name="connsiteY5" fmla="*/ 956951 h 2431554"/>
                <a:gd name="connsiteX6" fmla="*/ 3050 w 1693885"/>
                <a:gd name="connsiteY6" fmla="*/ 0 h 2431554"/>
                <a:gd name="connsiteX0" fmla="*/ 3050 w 1699184"/>
                <a:gd name="connsiteY0" fmla="*/ 0 h 2431554"/>
                <a:gd name="connsiteX1" fmla="*/ 0 w 1699184"/>
                <a:gd name="connsiteY1" fmla="*/ 1844975 h 2431554"/>
                <a:gd name="connsiteX2" fmla="*/ 762495 w 1699184"/>
                <a:gd name="connsiteY2" fmla="*/ 2406450 h 2431554"/>
                <a:gd name="connsiteX3" fmla="*/ 1308227 w 1699184"/>
                <a:gd name="connsiteY3" fmla="*/ 2263175 h 2431554"/>
                <a:gd name="connsiteX4" fmla="*/ 1674448 w 1699184"/>
                <a:gd name="connsiteY4" fmla="*/ 1866599 h 2431554"/>
                <a:gd name="connsiteX5" fmla="*/ 1507637 w 1699184"/>
                <a:gd name="connsiteY5" fmla="*/ 969151 h 2431554"/>
                <a:gd name="connsiteX6" fmla="*/ 3050 w 1699184"/>
                <a:gd name="connsiteY6" fmla="*/ 0 h 2431554"/>
                <a:gd name="connsiteX0" fmla="*/ 3050 w 1719667"/>
                <a:gd name="connsiteY0" fmla="*/ 0 h 2408388"/>
                <a:gd name="connsiteX1" fmla="*/ 0 w 1719667"/>
                <a:gd name="connsiteY1" fmla="*/ 1844975 h 2408388"/>
                <a:gd name="connsiteX2" fmla="*/ 762495 w 1719667"/>
                <a:gd name="connsiteY2" fmla="*/ 2406450 h 2408388"/>
                <a:gd name="connsiteX3" fmla="*/ 1030676 w 1719667"/>
                <a:gd name="connsiteY3" fmla="*/ 1784325 h 2408388"/>
                <a:gd name="connsiteX4" fmla="*/ 1674448 w 1719667"/>
                <a:gd name="connsiteY4" fmla="*/ 1866599 h 2408388"/>
                <a:gd name="connsiteX5" fmla="*/ 1507637 w 1719667"/>
                <a:gd name="connsiteY5" fmla="*/ 969151 h 2408388"/>
                <a:gd name="connsiteX6" fmla="*/ 3050 w 1719667"/>
                <a:gd name="connsiteY6" fmla="*/ 0 h 2408388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20118"/>
                <a:gd name="connsiteY0" fmla="*/ 0 h 2408651"/>
                <a:gd name="connsiteX1" fmla="*/ 0 w 1720118"/>
                <a:gd name="connsiteY1" fmla="*/ 1844975 h 2408651"/>
                <a:gd name="connsiteX2" fmla="*/ 762495 w 1720118"/>
                <a:gd name="connsiteY2" fmla="*/ 2406450 h 2408651"/>
                <a:gd name="connsiteX3" fmla="*/ 1024576 w 1720118"/>
                <a:gd name="connsiteY3" fmla="*/ 1778225 h 2408651"/>
                <a:gd name="connsiteX4" fmla="*/ 1674448 w 1720118"/>
                <a:gd name="connsiteY4" fmla="*/ 1866599 h 2408651"/>
                <a:gd name="connsiteX5" fmla="*/ 1507637 w 1720118"/>
                <a:gd name="connsiteY5" fmla="*/ 969151 h 2408651"/>
                <a:gd name="connsiteX6" fmla="*/ 3050 w 1720118"/>
                <a:gd name="connsiteY6" fmla="*/ 0 h 2408651"/>
                <a:gd name="connsiteX0" fmla="*/ 3050 w 1720118"/>
                <a:gd name="connsiteY0" fmla="*/ 0 h 2408785"/>
                <a:gd name="connsiteX1" fmla="*/ 0 w 1720118"/>
                <a:gd name="connsiteY1" fmla="*/ 1844975 h 2408785"/>
                <a:gd name="connsiteX2" fmla="*/ 762495 w 1720118"/>
                <a:gd name="connsiteY2" fmla="*/ 2406450 h 2408785"/>
                <a:gd name="connsiteX3" fmla="*/ 1024576 w 1720118"/>
                <a:gd name="connsiteY3" fmla="*/ 1775175 h 2408785"/>
                <a:gd name="connsiteX4" fmla="*/ 1674448 w 1720118"/>
                <a:gd name="connsiteY4" fmla="*/ 1866599 h 2408785"/>
                <a:gd name="connsiteX5" fmla="*/ 1507637 w 1720118"/>
                <a:gd name="connsiteY5" fmla="*/ 969151 h 2408785"/>
                <a:gd name="connsiteX6" fmla="*/ 3050 w 1720118"/>
                <a:gd name="connsiteY6" fmla="*/ 0 h 2408785"/>
                <a:gd name="connsiteX0" fmla="*/ 3050 w 1719667"/>
                <a:gd name="connsiteY0" fmla="*/ 0 h 2408651"/>
                <a:gd name="connsiteX1" fmla="*/ 0 w 1719667"/>
                <a:gd name="connsiteY1" fmla="*/ 1844975 h 2408651"/>
                <a:gd name="connsiteX2" fmla="*/ 762495 w 1719667"/>
                <a:gd name="connsiteY2" fmla="*/ 2406450 h 2408651"/>
                <a:gd name="connsiteX3" fmla="*/ 1030676 w 1719667"/>
                <a:gd name="connsiteY3" fmla="*/ 1778225 h 2408651"/>
                <a:gd name="connsiteX4" fmla="*/ 1674448 w 1719667"/>
                <a:gd name="connsiteY4" fmla="*/ 1866599 h 2408651"/>
                <a:gd name="connsiteX5" fmla="*/ 1507637 w 1719667"/>
                <a:gd name="connsiteY5" fmla="*/ 969151 h 2408651"/>
                <a:gd name="connsiteX6" fmla="*/ 3050 w 1719667"/>
                <a:gd name="connsiteY6" fmla="*/ 0 h 2408651"/>
                <a:gd name="connsiteX0" fmla="*/ 3050 w 1719967"/>
                <a:gd name="connsiteY0" fmla="*/ 0 h 2408651"/>
                <a:gd name="connsiteX1" fmla="*/ 0 w 1719967"/>
                <a:gd name="connsiteY1" fmla="*/ 1844975 h 2408651"/>
                <a:gd name="connsiteX2" fmla="*/ 762495 w 1719967"/>
                <a:gd name="connsiteY2" fmla="*/ 2406450 h 2408651"/>
                <a:gd name="connsiteX3" fmla="*/ 1026609 w 1719967"/>
                <a:gd name="connsiteY3" fmla="*/ 1778225 h 2408651"/>
                <a:gd name="connsiteX4" fmla="*/ 1674448 w 1719967"/>
                <a:gd name="connsiteY4" fmla="*/ 1866599 h 2408651"/>
                <a:gd name="connsiteX5" fmla="*/ 1507637 w 1719967"/>
                <a:gd name="connsiteY5" fmla="*/ 969151 h 2408651"/>
                <a:gd name="connsiteX6" fmla="*/ 3050 w 1719967"/>
                <a:gd name="connsiteY6" fmla="*/ 0 h 2408651"/>
                <a:gd name="connsiteX0" fmla="*/ 3050 w 1719817"/>
                <a:gd name="connsiteY0" fmla="*/ 0 h 2408562"/>
                <a:gd name="connsiteX1" fmla="*/ 0 w 1719817"/>
                <a:gd name="connsiteY1" fmla="*/ 1844975 h 2408562"/>
                <a:gd name="connsiteX2" fmla="*/ 762495 w 1719817"/>
                <a:gd name="connsiteY2" fmla="*/ 2406450 h 2408562"/>
                <a:gd name="connsiteX3" fmla="*/ 1028643 w 1719817"/>
                <a:gd name="connsiteY3" fmla="*/ 1780258 h 2408562"/>
                <a:gd name="connsiteX4" fmla="*/ 1674448 w 1719817"/>
                <a:gd name="connsiteY4" fmla="*/ 1866599 h 2408562"/>
                <a:gd name="connsiteX5" fmla="*/ 1507637 w 1719817"/>
                <a:gd name="connsiteY5" fmla="*/ 969151 h 2408562"/>
                <a:gd name="connsiteX6" fmla="*/ 3050 w 1719817"/>
                <a:gd name="connsiteY6" fmla="*/ 0 h 2408562"/>
                <a:gd name="connsiteX0" fmla="*/ 3050 w 1719967"/>
                <a:gd name="connsiteY0" fmla="*/ 0 h 2408562"/>
                <a:gd name="connsiteX1" fmla="*/ 0 w 1719967"/>
                <a:gd name="connsiteY1" fmla="*/ 1844975 h 2408562"/>
                <a:gd name="connsiteX2" fmla="*/ 762495 w 1719967"/>
                <a:gd name="connsiteY2" fmla="*/ 2406450 h 2408562"/>
                <a:gd name="connsiteX3" fmla="*/ 1026610 w 1719967"/>
                <a:gd name="connsiteY3" fmla="*/ 1780258 h 2408562"/>
                <a:gd name="connsiteX4" fmla="*/ 1674448 w 1719967"/>
                <a:gd name="connsiteY4" fmla="*/ 1866599 h 2408562"/>
                <a:gd name="connsiteX5" fmla="*/ 1507637 w 1719967"/>
                <a:gd name="connsiteY5" fmla="*/ 969151 h 2408562"/>
                <a:gd name="connsiteX6" fmla="*/ 3050 w 1719967"/>
                <a:gd name="connsiteY6" fmla="*/ 0 h 2408562"/>
                <a:gd name="connsiteX0" fmla="*/ 3050 w 1719967"/>
                <a:gd name="connsiteY0" fmla="*/ 0 h 2411324"/>
                <a:gd name="connsiteX1" fmla="*/ 0 w 1719967"/>
                <a:gd name="connsiteY1" fmla="*/ 1844975 h 2411324"/>
                <a:gd name="connsiteX2" fmla="*/ 762495 w 1719967"/>
                <a:gd name="connsiteY2" fmla="*/ 2406450 h 2411324"/>
                <a:gd name="connsiteX3" fmla="*/ 1026610 w 1719967"/>
                <a:gd name="connsiteY3" fmla="*/ 1780258 h 2411324"/>
                <a:gd name="connsiteX4" fmla="*/ 1674448 w 1719967"/>
                <a:gd name="connsiteY4" fmla="*/ 1866599 h 2411324"/>
                <a:gd name="connsiteX5" fmla="*/ 1507637 w 1719967"/>
                <a:gd name="connsiteY5" fmla="*/ 969151 h 2411324"/>
                <a:gd name="connsiteX6" fmla="*/ 3050 w 1719967"/>
                <a:gd name="connsiteY6" fmla="*/ 0 h 2411324"/>
                <a:gd name="connsiteX0" fmla="*/ 3050 w 1719967"/>
                <a:gd name="connsiteY0" fmla="*/ 0 h 2427992"/>
                <a:gd name="connsiteX1" fmla="*/ 0 w 1719967"/>
                <a:gd name="connsiteY1" fmla="*/ 1844975 h 2427992"/>
                <a:gd name="connsiteX2" fmla="*/ 762495 w 1719967"/>
                <a:gd name="connsiteY2" fmla="*/ 2406450 h 2427992"/>
                <a:gd name="connsiteX3" fmla="*/ 1026610 w 1719967"/>
                <a:gd name="connsiteY3" fmla="*/ 1780258 h 2427992"/>
                <a:gd name="connsiteX4" fmla="*/ 1674448 w 1719967"/>
                <a:gd name="connsiteY4" fmla="*/ 1866599 h 2427992"/>
                <a:gd name="connsiteX5" fmla="*/ 1507637 w 1719967"/>
                <a:gd name="connsiteY5" fmla="*/ 969151 h 2427992"/>
                <a:gd name="connsiteX6" fmla="*/ 3050 w 1719967"/>
                <a:gd name="connsiteY6" fmla="*/ 0 h 2427992"/>
                <a:gd name="connsiteX0" fmla="*/ 3050 w 1719967"/>
                <a:gd name="connsiteY0" fmla="*/ 0 h 2308182"/>
                <a:gd name="connsiteX1" fmla="*/ 0 w 1719967"/>
                <a:gd name="connsiteY1" fmla="*/ 1844975 h 2308182"/>
                <a:gd name="connsiteX2" fmla="*/ 969895 w 1719967"/>
                <a:gd name="connsiteY2" fmla="*/ 2250900 h 2308182"/>
                <a:gd name="connsiteX3" fmla="*/ 1026610 w 1719967"/>
                <a:gd name="connsiteY3" fmla="*/ 1780258 h 2308182"/>
                <a:gd name="connsiteX4" fmla="*/ 1674448 w 1719967"/>
                <a:gd name="connsiteY4" fmla="*/ 1866599 h 2308182"/>
                <a:gd name="connsiteX5" fmla="*/ 1507637 w 1719967"/>
                <a:gd name="connsiteY5" fmla="*/ 969151 h 2308182"/>
                <a:gd name="connsiteX6" fmla="*/ 3050 w 1719967"/>
                <a:gd name="connsiteY6" fmla="*/ 0 h 2308182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91224"/>
                <a:gd name="connsiteX1" fmla="*/ 0 w 1719967"/>
                <a:gd name="connsiteY1" fmla="*/ 1844975 h 2391224"/>
                <a:gd name="connsiteX2" fmla="*/ 969895 w 1719967"/>
                <a:gd name="connsiteY2" fmla="*/ 2250900 h 2391224"/>
                <a:gd name="connsiteX3" fmla="*/ 1026610 w 1719967"/>
                <a:gd name="connsiteY3" fmla="*/ 1780258 h 2391224"/>
                <a:gd name="connsiteX4" fmla="*/ 1674448 w 1719967"/>
                <a:gd name="connsiteY4" fmla="*/ 1866599 h 2391224"/>
                <a:gd name="connsiteX5" fmla="*/ 1507637 w 1719967"/>
                <a:gd name="connsiteY5" fmla="*/ 969151 h 2391224"/>
                <a:gd name="connsiteX6" fmla="*/ 3050 w 1719967"/>
                <a:gd name="connsiteY6" fmla="*/ 0 h 2391224"/>
                <a:gd name="connsiteX0" fmla="*/ 3050 w 1719967"/>
                <a:gd name="connsiteY0" fmla="*/ 0 h 2368355"/>
                <a:gd name="connsiteX1" fmla="*/ 0 w 1719967"/>
                <a:gd name="connsiteY1" fmla="*/ 1844975 h 2368355"/>
                <a:gd name="connsiteX2" fmla="*/ 969895 w 1719967"/>
                <a:gd name="connsiteY2" fmla="*/ 2250900 h 2368355"/>
                <a:gd name="connsiteX3" fmla="*/ 1026610 w 1719967"/>
                <a:gd name="connsiteY3" fmla="*/ 1780258 h 2368355"/>
                <a:gd name="connsiteX4" fmla="*/ 1674448 w 1719967"/>
                <a:gd name="connsiteY4" fmla="*/ 1866599 h 2368355"/>
                <a:gd name="connsiteX5" fmla="*/ 1507637 w 1719967"/>
                <a:gd name="connsiteY5" fmla="*/ 969151 h 2368355"/>
                <a:gd name="connsiteX6" fmla="*/ 3050 w 1719967"/>
                <a:gd name="connsiteY6" fmla="*/ 0 h 2368355"/>
                <a:gd name="connsiteX0" fmla="*/ 3050 w 1719967"/>
                <a:gd name="connsiteY0" fmla="*/ 0 h 2282838"/>
                <a:gd name="connsiteX1" fmla="*/ 0 w 1719967"/>
                <a:gd name="connsiteY1" fmla="*/ 1844975 h 2282838"/>
                <a:gd name="connsiteX2" fmla="*/ 942444 w 1719967"/>
                <a:gd name="connsiteY2" fmla="*/ 2113651 h 2282838"/>
                <a:gd name="connsiteX3" fmla="*/ 1026610 w 1719967"/>
                <a:gd name="connsiteY3" fmla="*/ 1780258 h 2282838"/>
                <a:gd name="connsiteX4" fmla="*/ 1674448 w 1719967"/>
                <a:gd name="connsiteY4" fmla="*/ 1866599 h 2282838"/>
                <a:gd name="connsiteX5" fmla="*/ 1507637 w 1719967"/>
                <a:gd name="connsiteY5" fmla="*/ 969151 h 2282838"/>
                <a:gd name="connsiteX6" fmla="*/ 3050 w 1719967"/>
                <a:gd name="connsiteY6" fmla="*/ 0 h 2282838"/>
                <a:gd name="connsiteX0" fmla="*/ 3050 w 1719967"/>
                <a:gd name="connsiteY0" fmla="*/ 0 h 2282558"/>
                <a:gd name="connsiteX1" fmla="*/ 0 w 1719967"/>
                <a:gd name="connsiteY1" fmla="*/ 1844975 h 2282558"/>
                <a:gd name="connsiteX2" fmla="*/ 942444 w 1719967"/>
                <a:gd name="connsiteY2" fmla="*/ 2113651 h 2282558"/>
                <a:gd name="connsiteX3" fmla="*/ 1026610 w 1719967"/>
                <a:gd name="connsiteY3" fmla="*/ 1780258 h 2282558"/>
                <a:gd name="connsiteX4" fmla="*/ 1674448 w 1719967"/>
                <a:gd name="connsiteY4" fmla="*/ 1866599 h 2282558"/>
                <a:gd name="connsiteX5" fmla="*/ 1507637 w 1719967"/>
                <a:gd name="connsiteY5" fmla="*/ 969151 h 2282558"/>
                <a:gd name="connsiteX6" fmla="*/ 3050 w 1719967"/>
                <a:gd name="connsiteY6" fmla="*/ 0 h 2282558"/>
                <a:gd name="connsiteX0" fmla="*/ 3050 w 1719967"/>
                <a:gd name="connsiteY0" fmla="*/ 0 h 2332570"/>
                <a:gd name="connsiteX1" fmla="*/ 0 w 1719967"/>
                <a:gd name="connsiteY1" fmla="*/ 1844975 h 2332570"/>
                <a:gd name="connsiteX2" fmla="*/ 942444 w 1719967"/>
                <a:gd name="connsiteY2" fmla="*/ 2113651 h 2332570"/>
                <a:gd name="connsiteX3" fmla="*/ 1026610 w 1719967"/>
                <a:gd name="connsiteY3" fmla="*/ 1780258 h 2332570"/>
                <a:gd name="connsiteX4" fmla="*/ 1674448 w 1719967"/>
                <a:gd name="connsiteY4" fmla="*/ 1866599 h 2332570"/>
                <a:gd name="connsiteX5" fmla="*/ 1507637 w 1719967"/>
                <a:gd name="connsiteY5" fmla="*/ 969151 h 2332570"/>
                <a:gd name="connsiteX6" fmla="*/ 3050 w 1719967"/>
                <a:gd name="connsiteY6" fmla="*/ 0 h 2332570"/>
                <a:gd name="connsiteX0" fmla="*/ 3050 w 1719967"/>
                <a:gd name="connsiteY0" fmla="*/ 0 h 2314763"/>
                <a:gd name="connsiteX1" fmla="*/ 0 w 1719967"/>
                <a:gd name="connsiteY1" fmla="*/ 1844975 h 2314763"/>
                <a:gd name="connsiteX2" fmla="*/ 942444 w 1719967"/>
                <a:gd name="connsiteY2" fmla="*/ 2113651 h 2314763"/>
                <a:gd name="connsiteX3" fmla="*/ 1026610 w 1719967"/>
                <a:gd name="connsiteY3" fmla="*/ 1780258 h 2314763"/>
                <a:gd name="connsiteX4" fmla="*/ 1674448 w 1719967"/>
                <a:gd name="connsiteY4" fmla="*/ 1866599 h 2314763"/>
                <a:gd name="connsiteX5" fmla="*/ 1507637 w 1719967"/>
                <a:gd name="connsiteY5" fmla="*/ 969151 h 2314763"/>
                <a:gd name="connsiteX6" fmla="*/ 3050 w 1719967"/>
                <a:gd name="connsiteY6" fmla="*/ 0 h 2314763"/>
                <a:gd name="connsiteX0" fmla="*/ 3050 w 1719967"/>
                <a:gd name="connsiteY0" fmla="*/ 0 h 2323112"/>
                <a:gd name="connsiteX1" fmla="*/ 0 w 1719967"/>
                <a:gd name="connsiteY1" fmla="*/ 1844975 h 2323112"/>
                <a:gd name="connsiteX2" fmla="*/ 942444 w 1719967"/>
                <a:gd name="connsiteY2" fmla="*/ 2113651 h 2323112"/>
                <a:gd name="connsiteX3" fmla="*/ 1026610 w 1719967"/>
                <a:gd name="connsiteY3" fmla="*/ 1780258 h 2323112"/>
                <a:gd name="connsiteX4" fmla="*/ 1674448 w 1719967"/>
                <a:gd name="connsiteY4" fmla="*/ 1866599 h 2323112"/>
                <a:gd name="connsiteX5" fmla="*/ 1507637 w 1719967"/>
                <a:gd name="connsiteY5" fmla="*/ 969151 h 2323112"/>
                <a:gd name="connsiteX6" fmla="*/ 3050 w 1719967"/>
                <a:gd name="connsiteY6" fmla="*/ 0 h 2323112"/>
                <a:gd name="connsiteX0" fmla="*/ 3050 w 1719967"/>
                <a:gd name="connsiteY0" fmla="*/ 0 h 2355389"/>
                <a:gd name="connsiteX1" fmla="*/ 0 w 1719967"/>
                <a:gd name="connsiteY1" fmla="*/ 1844975 h 2355389"/>
                <a:gd name="connsiteX2" fmla="*/ 942444 w 1719967"/>
                <a:gd name="connsiteY2" fmla="*/ 2113651 h 2355389"/>
                <a:gd name="connsiteX3" fmla="*/ 1026610 w 1719967"/>
                <a:gd name="connsiteY3" fmla="*/ 1780258 h 2355389"/>
                <a:gd name="connsiteX4" fmla="*/ 1674448 w 1719967"/>
                <a:gd name="connsiteY4" fmla="*/ 1866599 h 2355389"/>
                <a:gd name="connsiteX5" fmla="*/ 1507637 w 1719967"/>
                <a:gd name="connsiteY5" fmla="*/ 969151 h 2355389"/>
                <a:gd name="connsiteX6" fmla="*/ 3050 w 1719967"/>
                <a:gd name="connsiteY6" fmla="*/ 0 h 2355389"/>
                <a:gd name="connsiteX0" fmla="*/ 3050 w 1719967"/>
                <a:gd name="connsiteY0" fmla="*/ 0 h 2356530"/>
                <a:gd name="connsiteX1" fmla="*/ 0 w 1719967"/>
                <a:gd name="connsiteY1" fmla="*/ 1844975 h 2356530"/>
                <a:gd name="connsiteX2" fmla="*/ 942444 w 1719967"/>
                <a:gd name="connsiteY2" fmla="*/ 2113651 h 2356530"/>
                <a:gd name="connsiteX3" fmla="*/ 1026610 w 1719967"/>
                <a:gd name="connsiteY3" fmla="*/ 1780258 h 2356530"/>
                <a:gd name="connsiteX4" fmla="*/ 1674448 w 1719967"/>
                <a:gd name="connsiteY4" fmla="*/ 1866599 h 2356530"/>
                <a:gd name="connsiteX5" fmla="*/ 1507637 w 1719967"/>
                <a:gd name="connsiteY5" fmla="*/ 969151 h 2356530"/>
                <a:gd name="connsiteX6" fmla="*/ 3050 w 1719967"/>
                <a:gd name="connsiteY6" fmla="*/ 0 h 2356530"/>
                <a:gd name="connsiteX0" fmla="*/ 3050 w 1724926"/>
                <a:gd name="connsiteY0" fmla="*/ 0 h 2284276"/>
                <a:gd name="connsiteX1" fmla="*/ 0 w 1724926"/>
                <a:gd name="connsiteY1" fmla="*/ 1844975 h 2284276"/>
                <a:gd name="connsiteX2" fmla="*/ 942444 w 1724926"/>
                <a:gd name="connsiteY2" fmla="*/ 2113651 h 2284276"/>
                <a:gd name="connsiteX3" fmla="*/ 959510 w 1724926"/>
                <a:gd name="connsiteY3" fmla="*/ 1679609 h 2284276"/>
                <a:gd name="connsiteX4" fmla="*/ 1674448 w 1724926"/>
                <a:gd name="connsiteY4" fmla="*/ 1866599 h 2284276"/>
                <a:gd name="connsiteX5" fmla="*/ 1507637 w 1724926"/>
                <a:gd name="connsiteY5" fmla="*/ 969151 h 2284276"/>
                <a:gd name="connsiteX6" fmla="*/ 3050 w 1724926"/>
                <a:gd name="connsiteY6" fmla="*/ 0 h 2284276"/>
                <a:gd name="connsiteX0" fmla="*/ 3050 w 1724475"/>
                <a:gd name="connsiteY0" fmla="*/ 0 h 2284609"/>
                <a:gd name="connsiteX1" fmla="*/ 0 w 1724475"/>
                <a:gd name="connsiteY1" fmla="*/ 1844975 h 2284609"/>
                <a:gd name="connsiteX2" fmla="*/ 942444 w 1724475"/>
                <a:gd name="connsiteY2" fmla="*/ 2113651 h 2284609"/>
                <a:gd name="connsiteX3" fmla="*/ 965610 w 1724475"/>
                <a:gd name="connsiteY3" fmla="*/ 1673509 h 2284609"/>
                <a:gd name="connsiteX4" fmla="*/ 1674448 w 1724475"/>
                <a:gd name="connsiteY4" fmla="*/ 1866599 h 2284609"/>
                <a:gd name="connsiteX5" fmla="*/ 1507637 w 1724475"/>
                <a:gd name="connsiteY5" fmla="*/ 969151 h 2284609"/>
                <a:gd name="connsiteX6" fmla="*/ 3050 w 1724475"/>
                <a:gd name="connsiteY6" fmla="*/ 0 h 2284609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4484"/>
                <a:gd name="connsiteX1" fmla="*/ 0 w 1724475"/>
                <a:gd name="connsiteY1" fmla="*/ 1844975 h 2384484"/>
                <a:gd name="connsiteX2" fmla="*/ 942444 w 1724475"/>
                <a:gd name="connsiteY2" fmla="*/ 2113651 h 2384484"/>
                <a:gd name="connsiteX3" fmla="*/ 965610 w 1724475"/>
                <a:gd name="connsiteY3" fmla="*/ 1673509 h 2384484"/>
                <a:gd name="connsiteX4" fmla="*/ 1674448 w 1724475"/>
                <a:gd name="connsiteY4" fmla="*/ 1866599 h 2384484"/>
                <a:gd name="connsiteX5" fmla="*/ 1507637 w 1724475"/>
                <a:gd name="connsiteY5" fmla="*/ 969151 h 2384484"/>
                <a:gd name="connsiteX6" fmla="*/ 3050 w 1724475"/>
                <a:gd name="connsiteY6" fmla="*/ 0 h 2384484"/>
                <a:gd name="connsiteX0" fmla="*/ 3050 w 1724475"/>
                <a:gd name="connsiteY0" fmla="*/ 0 h 2381296"/>
                <a:gd name="connsiteX1" fmla="*/ 0 w 1724475"/>
                <a:gd name="connsiteY1" fmla="*/ 1844975 h 2381296"/>
                <a:gd name="connsiteX2" fmla="*/ 975994 w 1724475"/>
                <a:gd name="connsiteY2" fmla="*/ 2107551 h 2381296"/>
                <a:gd name="connsiteX3" fmla="*/ 965610 w 1724475"/>
                <a:gd name="connsiteY3" fmla="*/ 1673509 h 2381296"/>
                <a:gd name="connsiteX4" fmla="*/ 1674448 w 1724475"/>
                <a:gd name="connsiteY4" fmla="*/ 1866599 h 2381296"/>
                <a:gd name="connsiteX5" fmla="*/ 1507637 w 1724475"/>
                <a:gd name="connsiteY5" fmla="*/ 969151 h 2381296"/>
                <a:gd name="connsiteX6" fmla="*/ 3050 w 1724475"/>
                <a:gd name="connsiteY6" fmla="*/ 0 h 2381296"/>
                <a:gd name="connsiteX0" fmla="*/ 3050 w 1724475"/>
                <a:gd name="connsiteY0" fmla="*/ 0 h 2387698"/>
                <a:gd name="connsiteX1" fmla="*/ 0 w 1724475"/>
                <a:gd name="connsiteY1" fmla="*/ 1844975 h 2387698"/>
                <a:gd name="connsiteX2" fmla="*/ 1000394 w 1724475"/>
                <a:gd name="connsiteY2" fmla="*/ 2119751 h 2387698"/>
                <a:gd name="connsiteX3" fmla="*/ 965610 w 1724475"/>
                <a:gd name="connsiteY3" fmla="*/ 1673509 h 2387698"/>
                <a:gd name="connsiteX4" fmla="*/ 1674448 w 1724475"/>
                <a:gd name="connsiteY4" fmla="*/ 1866599 h 2387698"/>
                <a:gd name="connsiteX5" fmla="*/ 1507637 w 1724475"/>
                <a:gd name="connsiteY5" fmla="*/ 969151 h 2387698"/>
                <a:gd name="connsiteX6" fmla="*/ 3050 w 1724475"/>
                <a:gd name="connsiteY6" fmla="*/ 0 h 2387698"/>
                <a:gd name="connsiteX0" fmla="*/ 3050 w 1724475"/>
                <a:gd name="connsiteY0" fmla="*/ 0 h 2388597"/>
                <a:gd name="connsiteX1" fmla="*/ 0 w 1724475"/>
                <a:gd name="connsiteY1" fmla="*/ 1844975 h 2388597"/>
                <a:gd name="connsiteX2" fmla="*/ 1000394 w 1724475"/>
                <a:gd name="connsiteY2" fmla="*/ 2119751 h 2388597"/>
                <a:gd name="connsiteX3" fmla="*/ 965610 w 1724475"/>
                <a:gd name="connsiteY3" fmla="*/ 1673509 h 2388597"/>
                <a:gd name="connsiteX4" fmla="*/ 1674448 w 1724475"/>
                <a:gd name="connsiteY4" fmla="*/ 1866599 h 2388597"/>
                <a:gd name="connsiteX5" fmla="*/ 1507637 w 1724475"/>
                <a:gd name="connsiteY5" fmla="*/ 969151 h 2388597"/>
                <a:gd name="connsiteX6" fmla="*/ 3050 w 1724475"/>
                <a:gd name="connsiteY6" fmla="*/ 0 h 2388597"/>
                <a:gd name="connsiteX0" fmla="*/ 3050 w 1724475"/>
                <a:gd name="connsiteY0" fmla="*/ 0 h 2388814"/>
                <a:gd name="connsiteX1" fmla="*/ 0 w 1724475"/>
                <a:gd name="connsiteY1" fmla="*/ 1844975 h 2388814"/>
                <a:gd name="connsiteX2" fmla="*/ 1000394 w 1724475"/>
                <a:gd name="connsiteY2" fmla="*/ 2119751 h 2388814"/>
                <a:gd name="connsiteX3" fmla="*/ 965610 w 1724475"/>
                <a:gd name="connsiteY3" fmla="*/ 1673509 h 2388814"/>
                <a:gd name="connsiteX4" fmla="*/ 1674448 w 1724475"/>
                <a:gd name="connsiteY4" fmla="*/ 1866599 h 2388814"/>
                <a:gd name="connsiteX5" fmla="*/ 1507637 w 1724475"/>
                <a:gd name="connsiteY5" fmla="*/ 969151 h 2388814"/>
                <a:gd name="connsiteX6" fmla="*/ 3050 w 1724475"/>
                <a:gd name="connsiteY6" fmla="*/ 0 h 2388814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9760"/>
                <a:gd name="connsiteX1" fmla="*/ 0 w 1724475"/>
                <a:gd name="connsiteY1" fmla="*/ 1844975 h 2379760"/>
                <a:gd name="connsiteX2" fmla="*/ 1000394 w 1724475"/>
                <a:gd name="connsiteY2" fmla="*/ 2119751 h 2379760"/>
                <a:gd name="connsiteX3" fmla="*/ 965610 w 1724475"/>
                <a:gd name="connsiteY3" fmla="*/ 1673509 h 2379760"/>
                <a:gd name="connsiteX4" fmla="*/ 1674448 w 1724475"/>
                <a:gd name="connsiteY4" fmla="*/ 1866599 h 2379760"/>
                <a:gd name="connsiteX5" fmla="*/ 1507637 w 1724475"/>
                <a:gd name="connsiteY5" fmla="*/ 969151 h 2379760"/>
                <a:gd name="connsiteX6" fmla="*/ 3050 w 1724475"/>
                <a:gd name="connsiteY6" fmla="*/ 0 h 2379760"/>
                <a:gd name="connsiteX0" fmla="*/ 3050 w 1724475"/>
                <a:gd name="connsiteY0" fmla="*/ 0 h 2376859"/>
                <a:gd name="connsiteX1" fmla="*/ 0 w 1724475"/>
                <a:gd name="connsiteY1" fmla="*/ 1844975 h 2376859"/>
                <a:gd name="connsiteX2" fmla="*/ 1000394 w 1724475"/>
                <a:gd name="connsiteY2" fmla="*/ 2119751 h 2376859"/>
                <a:gd name="connsiteX3" fmla="*/ 965610 w 1724475"/>
                <a:gd name="connsiteY3" fmla="*/ 1673509 h 2376859"/>
                <a:gd name="connsiteX4" fmla="*/ 1674448 w 1724475"/>
                <a:gd name="connsiteY4" fmla="*/ 1866599 h 2376859"/>
                <a:gd name="connsiteX5" fmla="*/ 1507637 w 1724475"/>
                <a:gd name="connsiteY5" fmla="*/ 969151 h 2376859"/>
                <a:gd name="connsiteX6" fmla="*/ 3050 w 1724475"/>
                <a:gd name="connsiteY6" fmla="*/ 0 h 2376859"/>
                <a:gd name="connsiteX0" fmla="*/ 3050 w 1724475"/>
                <a:gd name="connsiteY0" fmla="*/ 0 h 2429767"/>
                <a:gd name="connsiteX1" fmla="*/ 0 w 1724475"/>
                <a:gd name="connsiteY1" fmla="*/ 1844975 h 2429767"/>
                <a:gd name="connsiteX2" fmla="*/ 1000394 w 1724475"/>
                <a:gd name="connsiteY2" fmla="*/ 2119751 h 2429767"/>
                <a:gd name="connsiteX3" fmla="*/ 965610 w 1724475"/>
                <a:gd name="connsiteY3" fmla="*/ 1673509 h 2429767"/>
                <a:gd name="connsiteX4" fmla="*/ 1674448 w 1724475"/>
                <a:gd name="connsiteY4" fmla="*/ 1866599 h 2429767"/>
                <a:gd name="connsiteX5" fmla="*/ 1507637 w 1724475"/>
                <a:gd name="connsiteY5" fmla="*/ 969151 h 2429767"/>
                <a:gd name="connsiteX6" fmla="*/ 3050 w 1724475"/>
                <a:gd name="connsiteY6" fmla="*/ 0 h 2429767"/>
                <a:gd name="connsiteX0" fmla="*/ 3050 w 1724475"/>
                <a:gd name="connsiteY0" fmla="*/ 0 h 2392231"/>
                <a:gd name="connsiteX1" fmla="*/ 0 w 1724475"/>
                <a:gd name="connsiteY1" fmla="*/ 1844975 h 2392231"/>
                <a:gd name="connsiteX2" fmla="*/ 1000394 w 1724475"/>
                <a:gd name="connsiteY2" fmla="*/ 2119751 h 2392231"/>
                <a:gd name="connsiteX3" fmla="*/ 965610 w 1724475"/>
                <a:gd name="connsiteY3" fmla="*/ 1673509 h 2392231"/>
                <a:gd name="connsiteX4" fmla="*/ 1674448 w 1724475"/>
                <a:gd name="connsiteY4" fmla="*/ 1866599 h 2392231"/>
                <a:gd name="connsiteX5" fmla="*/ 1507637 w 1724475"/>
                <a:gd name="connsiteY5" fmla="*/ 969151 h 2392231"/>
                <a:gd name="connsiteX6" fmla="*/ 3050 w 1724475"/>
                <a:gd name="connsiteY6" fmla="*/ 0 h 2392231"/>
                <a:gd name="connsiteX0" fmla="*/ 3050 w 1724475"/>
                <a:gd name="connsiteY0" fmla="*/ 0 h 2396645"/>
                <a:gd name="connsiteX1" fmla="*/ 0 w 1724475"/>
                <a:gd name="connsiteY1" fmla="*/ 1844975 h 2396645"/>
                <a:gd name="connsiteX2" fmla="*/ 1000394 w 1724475"/>
                <a:gd name="connsiteY2" fmla="*/ 2119751 h 2396645"/>
                <a:gd name="connsiteX3" fmla="*/ 965610 w 1724475"/>
                <a:gd name="connsiteY3" fmla="*/ 1673509 h 2396645"/>
                <a:gd name="connsiteX4" fmla="*/ 1674448 w 1724475"/>
                <a:gd name="connsiteY4" fmla="*/ 1866599 h 2396645"/>
                <a:gd name="connsiteX5" fmla="*/ 1507637 w 1724475"/>
                <a:gd name="connsiteY5" fmla="*/ 969151 h 2396645"/>
                <a:gd name="connsiteX6" fmla="*/ 3050 w 1724475"/>
                <a:gd name="connsiteY6" fmla="*/ 0 h 2396645"/>
                <a:gd name="connsiteX0" fmla="*/ 3050 w 1724475"/>
                <a:gd name="connsiteY0" fmla="*/ 0 h 2382183"/>
                <a:gd name="connsiteX1" fmla="*/ 0 w 1724475"/>
                <a:gd name="connsiteY1" fmla="*/ 1844975 h 2382183"/>
                <a:gd name="connsiteX2" fmla="*/ 1055294 w 1724475"/>
                <a:gd name="connsiteY2" fmla="*/ 2092302 h 2382183"/>
                <a:gd name="connsiteX3" fmla="*/ 965610 w 1724475"/>
                <a:gd name="connsiteY3" fmla="*/ 1673509 h 2382183"/>
                <a:gd name="connsiteX4" fmla="*/ 1674448 w 1724475"/>
                <a:gd name="connsiteY4" fmla="*/ 1866599 h 2382183"/>
                <a:gd name="connsiteX5" fmla="*/ 1507637 w 1724475"/>
                <a:gd name="connsiteY5" fmla="*/ 969151 h 2382183"/>
                <a:gd name="connsiteX6" fmla="*/ 3050 w 1724475"/>
                <a:gd name="connsiteY6" fmla="*/ 0 h 2382183"/>
                <a:gd name="connsiteX0" fmla="*/ 3050 w 1724475"/>
                <a:gd name="connsiteY0" fmla="*/ 0 h 2383191"/>
                <a:gd name="connsiteX1" fmla="*/ 0 w 1724475"/>
                <a:gd name="connsiteY1" fmla="*/ 1844975 h 2383191"/>
                <a:gd name="connsiteX2" fmla="*/ 1055294 w 1724475"/>
                <a:gd name="connsiteY2" fmla="*/ 2092302 h 2383191"/>
                <a:gd name="connsiteX3" fmla="*/ 965610 w 1724475"/>
                <a:gd name="connsiteY3" fmla="*/ 1673509 h 2383191"/>
                <a:gd name="connsiteX4" fmla="*/ 1674448 w 1724475"/>
                <a:gd name="connsiteY4" fmla="*/ 1866599 h 2383191"/>
                <a:gd name="connsiteX5" fmla="*/ 1507637 w 1724475"/>
                <a:gd name="connsiteY5" fmla="*/ 969151 h 2383191"/>
                <a:gd name="connsiteX6" fmla="*/ 3050 w 1724475"/>
                <a:gd name="connsiteY6" fmla="*/ 0 h 2383191"/>
                <a:gd name="connsiteX0" fmla="*/ 3050 w 1724475"/>
                <a:gd name="connsiteY0" fmla="*/ 0 h 2449477"/>
                <a:gd name="connsiteX1" fmla="*/ 0 w 1724475"/>
                <a:gd name="connsiteY1" fmla="*/ 1844975 h 2449477"/>
                <a:gd name="connsiteX2" fmla="*/ 1055294 w 1724475"/>
                <a:gd name="connsiteY2" fmla="*/ 2092302 h 2449477"/>
                <a:gd name="connsiteX3" fmla="*/ 965610 w 1724475"/>
                <a:gd name="connsiteY3" fmla="*/ 1673509 h 2449477"/>
                <a:gd name="connsiteX4" fmla="*/ 1674448 w 1724475"/>
                <a:gd name="connsiteY4" fmla="*/ 1866599 h 2449477"/>
                <a:gd name="connsiteX5" fmla="*/ 1507637 w 1724475"/>
                <a:gd name="connsiteY5" fmla="*/ 969151 h 2449477"/>
                <a:gd name="connsiteX6" fmla="*/ 3050 w 1724475"/>
                <a:gd name="connsiteY6" fmla="*/ 0 h 2449477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461"/>
                <a:gd name="connsiteY0" fmla="*/ 0 h 2265258"/>
                <a:gd name="connsiteX1" fmla="*/ 0 w 1715461"/>
                <a:gd name="connsiteY1" fmla="*/ 1844975 h 2265258"/>
                <a:gd name="connsiteX2" fmla="*/ 1055294 w 1715461"/>
                <a:gd name="connsiteY2" fmla="*/ 2092302 h 2265258"/>
                <a:gd name="connsiteX3" fmla="*/ 1087610 w 1715461"/>
                <a:gd name="connsiteY3" fmla="*/ 1877858 h 2265258"/>
                <a:gd name="connsiteX4" fmla="*/ 1674448 w 1715461"/>
                <a:gd name="connsiteY4" fmla="*/ 1866599 h 2265258"/>
                <a:gd name="connsiteX5" fmla="*/ 1507637 w 1715461"/>
                <a:gd name="connsiteY5" fmla="*/ 969151 h 2265258"/>
                <a:gd name="connsiteX6" fmla="*/ 3050 w 1715461"/>
                <a:gd name="connsiteY6" fmla="*/ 0 h 2265258"/>
                <a:gd name="connsiteX0" fmla="*/ 3050 w 1715577"/>
                <a:gd name="connsiteY0" fmla="*/ 0 h 2265258"/>
                <a:gd name="connsiteX1" fmla="*/ 0 w 1715577"/>
                <a:gd name="connsiteY1" fmla="*/ 1844975 h 2265258"/>
                <a:gd name="connsiteX2" fmla="*/ 1055294 w 1715577"/>
                <a:gd name="connsiteY2" fmla="*/ 2092302 h 2265258"/>
                <a:gd name="connsiteX3" fmla="*/ 1086036 w 1715577"/>
                <a:gd name="connsiteY3" fmla="*/ 1877858 h 2265258"/>
                <a:gd name="connsiteX4" fmla="*/ 1674448 w 1715577"/>
                <a:gd name="connsiteY4" fmla="*/ 1866599 h 2265258"/>
                <a:gd name="connsiteX5" fmla="*/ 1507637 w 1715577"/>
                <a:gd name="connsiteY5" fmla="*/ 969151 h 2265258"/>
                <a:gd name="connsiteX6" fmla="*/ 3050 w 1715577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265258"/>
                <a:gd name="connsiteX1" fmla="*/ 0 w 1715693"/>
                <a:gd name="connsiteY1" fmla="*/ 1844975 h 2265258"/>
                <a:gd name="connsiteX2" fmla="*/ 1055294 w 1715693"/>
                <a:gd name="connsiteY2" fmla="*/ 2092302 h 2265258"/>
                <a:gd name="connsiteX3" fmla="*/ 1084462 w 1715693"/>
                <a:gd name="connsiteY3" fmla="*/ 1877858 h 2265258"/>
                <a:gd name="connsiteX4" fmla="*/ 1674448 w 1715693"/>
                <a:gd name="connsiteY4" fmla="*/ 1866599 h 2265258"/>
                <a:gd name="connsiteX5" fmla="*/ 1507637 w 1715693"/>
                <a:gd name="connsiteY5" fmla="*/ 969151 h 2265258"/>
                <a:gd name="connsiteX6" fmla="*/ 3050 w 1715693"/>
                <a:gd name="connsiteY6" fmla="*/ 0 h 2265258"/>
                <a:gd name="connsiteX0" fmla="*/ 3050 w 1715693"/>
                <a:gd name="connsiteY0" fmla="*/ 0 h 2414647"/>
                <a:gd name="connsiteX1" fmla="*/ 0 w 1715693"/>
                <a:gd name="connsiteY1" fmla="*/ 1844975 h 2414647"/>
                <a:gd name="connsiteX2" fmla="*/ 1055294 w 1715693"/>
                <a:gd name="connsiteY2" fmla="*/ 2092302 h 2414647"/>
                <a:gd name="connsiteX3" fmla="*/ 1084462 w 1715693"/>
                <a:gd name="connsiteY3" fmla="*/ 1877858 h 2414647"/>
                <a:gd name="connsiteX4" fmla="*/ 1674448 w 1715693"/>
                <a:gd name="connsiteY4" fmla="*/ 1866599 h 2414647"/>
                <a:gd name="connsiteX5" fmla="*/ 1507637 w 1715693"/>
                <a:gd name="connsiteY5" fmla="*/ 969151 h 2414647"/>
                <a:gd name="connsiteX6" fmla="*/ 3050 w 1715693"/>
                <a:gd name="connsiteY6" fmla="*/ 0 h 2414647"/>
                <a:gd name="connsiteX0" fmla="*/ 3050 w 1715693"/>
                <a:gd name="connsiteY0" fmla="*/ 0 h 2409744"/>
                <a:gd name="connsiteX1" fmla="*/ 0 w 1715693"/>
                <a:gd name="connsiteY1" fmla="*/ 1844975 h 2409744"/>
                <a:gd name="connsiteX2" fmla="*/ 1055294 w 1715693"/>
                <a:gd name="connsiteY2" fmla="*/ 2092302 h 2409744"/>
                <a:gd name="connsiteX3" fmla="*/ 1084462 w 1715693"/>
                <a:gd name="connsiteY3" fmla="*/ 1877858 h 2409744"/>
                <a:gd name="connsiteX4" fmla="*/ 1674448 w 1715693"/>
                <a:gd name="connsiteY4" fmla="*/ 1866599 h 2409744"/>
                <a:gd name="connsiteX5" fmla="*/ 1507637 w 1715693"/>
                <a:gd name="connsiteY5" fmla="*/ 969151 h 2409744"/>
                <a:gd name="connsiteX6" fmla="*/ 3050 w 1715693"/>
                <a:gd name="connsiteY6" fmla="*/ 0 h 2409744"/>
                <a:gd name="connsiteX0" fmla="*/ 3050 w 1715693"/>
                <a:gd name="connsiteY0" fmla="*/ 0 h 2408102"/>
                <a:gd name="connsiteX1" fmla="*/ 0 w 1715693"/>
                <a:gd name="connsiteY1" fmla="*/ 1844975 h 2408102"/>
                <a:gd name="connsiteX2" fmla="*/ 1094944 w 1715693"/>
                <a:gd name="connsiteY2" fmla="*/ 2089252 h 2408102"/>
                <a:gd name="connsiteX3" fmla="*/ 1084462 w 1715693"/>
                <a:gd name="connsiteY3" fmla="*/ 1877858 h 2408102"/>
                <a:gd name="connsiteX4" fmla="*/ 1674448 w 1715693"/>
                <a:gd name="connsiteY4" fmla="*/ 1866599 h 2408102"/>
                <a:gd name="connsiteX5" fmla="*/ 1507637 w 1715693"/>
                <a:gd name="connsiteY5" fmla="*/ 969151 h 2408102"/>
                <a:gd name="connsiteX6" fmla="*/ 3050 w 1715693"/>
                <a:gd name="connsiteY6" fmla="*/ 0 h 2408102"/>
                <a:gd name="connsiteX0" fmla="*/ 3050 w 1715693"/>
                <a:gd name="connsiteY0" fmla="*/ 0 h 2399749"/>
                <a:gd name="connsiteX1" fmla="*/ 0 w 1715693"/>
                <a:gd name="connsiteY1" fmla="*/ 1844975 h 2399749"/>
                <a:gd name="connsiteX2" fmla="*/ 1094944 w 1715693"/>
                <a:gd name="connsiteY2" fmla="*/ 2089252 h 2399749"/>
                <a:gd name="connsiteX3" fmla="*/ 1084462 w 1715693"/>
                <a:gd name="connsiteY3" fmla="*/ 1877858 h 2399749"/>
                <a:gd name="connsiteX4" fmla="*/ 1674448 w 1715693"/>
                <a:gd name="connsiteY4" fmla="*/ 1866599 h 2399749"/>
                <a:gd name="connsiteX5" fmla="*/ 1507637 w 1715693"/>
                <a:gd name="connsiteY5" fmla="*/ 969151 h 2399749"/>
                <a:gd name="connsiteX6" fmla="*/ 3050 w 1715693"/>
                <a:gd name="connsiteY6" fmla="*/ 0 h 2399749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949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7969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0016"/>
                <a:gd name="connsiteX1" fmla="*/ 0 w 1715693"/>
                <a:gd name="connsiteY1" fmla="*/ 1844975 h 2400016"/>
                <a:gd name="connsiteX2" fmla="*/ 1082744 w 1715693"/>
                <a:gd name="connsiteY2" fmla="*/ 2089252 h 2400016"/>
                <a:gd name="connsiteX3" fmla="*/ 1084462 w 1715693"/>
                <a:gd name="connsiteY3" fmla="*/ 1877858 h 2400016"/>
                <a:gd name="connsiteX4" fmla="*/ 1674448 w 1715693"/>
                <a:gd name="connsiteY4" fmla="*/ 1866599 h 2400016"/>
                <a:gd name="connsiteX5" fmla="*/ 1507637 w 1715693"/>
                <a:gd name="connsiteY5" fmla="*/ 969151 h 2400016"/>
                <a:gd name="connsiteX6" fmla="*/ 3050 w 1715693"/>
                <a:gd name="connsiteY6" fmla="*/ 0 h 2400016"/>
                <a:gd name="connsiteX0" fmla="*/ 3050 w 1715693"/>
                <a:gd name="connsiteY0" fmla="*/ 0 h 2409288"/>
                <a:gd name="connsiteX1" fmla="*/ 0 w 1715693"/>
                <a:gd name="connsiteY1" fmla="*/ 1844975 h 2409288"/>
                <a:gd name="connsiteX2" fmla="*/ 1082744 w 1715693"/>
                <a:gd name="connsiteY2" fmla="*/ 2089252 h 2409288"/>
                <a:gd name="connsiteX3" fmla="*/ 1084462 w 1715693"/>
                <a:gd name="connsiteY3" fmla="*/ 1877858 h 2409288"/>
                <a:gd name="connsiteX4" fmla="*/ 1674448 w 1715693"/>
                <a:gd name="connsiteY4" fmla="*/ 1866599 h 2409288"/>
                <a:gd name="connsiteX5" fmla="*/ 1507637 w 1715693"/>
                <a:gd name="connsiteY5" fmla="*/ 969151 h 2409288"/>
                <a:gd name="connsiteX6" fmla="*/ 3050 w 1715693"/>
                <a:gd name="connsiteY6" fmla="*/ 0 h 2409288"/>
                <a:gd name="connsiteX0" fmla="*/ 3050 w 1715693"/>
                <a:gd name="connsiteY0" fmla="*/ 0 h 2407105"/>
                <a:gd name="connsiteX1" fmla="*/ 0 w 1715693"/>
                <a:gd name="connsiteY1" fmla="*/ 1844975 h 2407105"/>
                <a:gd name="connsiteX2" fmla="*/ 1088844 w 1715693"/>
                <a:gd name="connsiteY2" fmla="*/ 2085186 h 2407105"/>
                <a:gd name="connsiteX3" fmla="*/ 1084462 w 1715693"/>
                <a:gd name="connsiteY3" fmla="*/ 1877858 h 2407105"/>
                <a:gd name="connsiteX4" fmla="*/ 1674448 w 1715693"/>
                <a:gd name="connsiteY4" fmla="*/ 1866599 h 2407105"/>
                <a:gd name="connsiteX5" fmla="*/ 1507637 w 1715693"/>
                <a:gd name="connsiteY5" fmla="*/ 969151 h 2407105"/>
                <a:gd name="connsiteX6" fmla="*/ 3050 w 1715693"/>
                <a:gd name="connsiteY6" fmla="*/ 0 h 240710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88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7575"/>
                <a:gd name="connsiteX1" fmla="*/ 0 w 1715693"/>
                <a:gd name="connsiteY1" fmla="*/ 1844975 h 2407575"/>
                <a:gd name="connsiteX2" fmla="*/ 1082744 w 1715693"/>
                <a:gd name="connsiteY2" fmla="*/ 2085186 h 2407575"/>
                <a:gd name="connsiteX3" fmla="*/ 1084462 w 1715693"/>
                <a:gd name="connsiteY3" fmla="*/ 1877858 h 2407575"/>
                <a:gd name="connsiteX4" fmla="*/ 1674448 w 1715693"/>
                <a:gd name="connsiteY4" fmla="*/ 1866599 h 2407575"/>
                <a:gd name="connsiteX5" fmla="*/ 1507637 w 1715693"/>
                <a:gd name="connsiteY5" fmla="*/ 969151 h 2407575"/>
                <a:gd name="connsiteX6" fmla="*/ 3050 w 1715693"/>
                <a:gd name="connsiteY6" fmla="*/ 0 h 2407575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66"/>
                <a:gd name="connsiteX1" fmla="*/ 0 w 1715693"/>
                <a:gd name="connsiteY1" fmla="*/ 1844975 h 2408666"/>
                <a:gd name="connsiteX2" fmla="*/ 1084778 w 1715693"/>
                <a:gd name="connsiteY2" fmla="*/ 2087219 h 2408666"/>
                <a:gd name="connsiteX3" fmla="*/ 1084462 w 1715693"/>
                <a:gd name="connsiteY3" fmla="*/ 1877858 h 2408666"/>
                <a:gd name="connsiteX4" fmla="*/ 1674448 w 1715693"/>
                <a:gd name="connsiteY4" fmla="*/ 1866599 h 2408666"/>
                <a:gd name="connsiteX5" fmla="*/ 1507637 w 1715693"/>
                <a:gd name="connsiteY5" fmla="*/ 969151 h 2408666"/>
                <a:gd name="connsiteX6" fmla="*/ 3050 w 1715693"/>
                <a:gd name="connsiteY6" fmla="*/ 0 h 2408666"/>
                <a:gd name="connsiteX0" fmla="*/ 3050 w 1715693"/>
                <a:gd name="connsiteY0" fmla="*/ 0 h 2408647"/>
                <a:gd name="connsiteX1" fmla="*/ 0 w 1715693"/>
                <a:gd name="connsiteY1" fmla="*/ 1844975 h 2408647"/>
                <a:gd name="connsiteX2" fmla="*/ 1084778 w 1715693"/>
                <a:gd name="connsiteY2" fmla="*/ 2087219 h 2408647"/>
                <a:gd name="connsiteX3" fmla="*/ 1084462 w 1715693"/>
                <a:gd name="connsiteY3" fmla="*/ 1877858 h 2408647"/>
                <a:gd name="connsiteX4" fmla="*/ 1674448 w 1715693"/>
                <a:gd name="connsiteY4" fmla="*/ 1866599 h 2408647"/>
                <a:gd name="connsiteX5" fmla="*/ 1507637 w 1715693"/>
                <a:gd name="connsiteY5" fmla="*/ 969151 h 2408647"/>
                <a:gd name="connsiteX6" fmla="*/ 3050 w 1715693"/>
                <a:gd name="connsiteY6" fmla="*/ 0 h 2408647"/>
                <a:gd name="connsiteX0" fmla="*/ 3050 w 1693843"/>
                <a:gd name="connsiteY0" fmla="*/ 0 h 2408647"/>
                <a:gd name="connsiteX1" fmla="*/ 0 w 1693843"/>
                <a:gd name="connsiteY1" fmla="*/ 1844975 h 2408647"/>
                <a:gd name="connsiteX2" fmla="*/ 1084778 w 1693843"/>
                <a:gd name="connsiteY2" fmla="*/ 2087219 h 2408647"/>
                <a:gd name="connsiteX3" fmla="*/ 1084462 w 1693843"/>
                <a:gd name="connsiteY3" fmla="*/ 1877858 h 2408647"/>
                <a:gd name="connsiteX4" fmla="*/ 1641915 w 1693843"/>
                <a:gd name="connsiteY4" fmla="*/ 1866599 h 2408647"/>
                <a:gd name="connsiteX5" fmla="*/ 1507637 w 1693843"/>
                <a:gd name="connsiteY5" fmla="*/ 969151 h 2408647"/>
                <a:gd name="connsiteX6" fmla="*/ 3050 w 1693843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687789"/>
                <a:gd name="connsiteY0" fmla="*/ 0 h 2408647"/>
                <a:gd name="connsiteX1" fmla="*/ 0 w 1687789"/>
                <a:gd name="connsiteY1" fmla="*/ 1844975 h 2408647"/>
                <a:gd name="connsiteX2" fmla="*/ 1084778 w 1687789"/>
                <a:gd name="connsiteY2" fmla="*/ 2087219 h 2408647"/>
                <a:gd name="connsiteX3" fmla="*/ 1084462 w 1687789"/>
                <a:gd name="connsiteY3" fmla="*/ 1877858 h 2408647"/>
                <a:gd name="connsiteX4" fmla="*/ 1641915 w 1687789"/>
                <a:gd name="connsiteY4" fmla="*/ 1866599 h 2408647"/>
                <a:gd name="connsiteX5" fmla="*/ 1507637 w 1687789"/>
                <a:gd name="connsiteY5" fmla="*/ 969151 h 2408647"/>
                <a:gd name="connsiteX6" fmla="*/ 3050 w 1687789"/>
                <a:gd name="connsiteY6" fmla="*/ 0 h 2408647"/>
                <a:gd name="connsiteX0" fmla="*/ 3050 w 1583377"/>
                <a:gd name="connsiteY0" fmla="*/ 0 h 2408647"/>
                <a:gd name="connsiteX1" fmla="*/ 0 w 1583377"/>
                <a:gd name="connsiteY1" fmla="*/ 1844975 h 2408647"/>
                <a:gd name="connsiteX2" fmla="*/ 1084778 w 1583377"/>
                <a:gd name="connsiteY2" fmla="*/ 2087219 h 2408647"/>
                <a:gd name="connsiteX3" fmla="*/ 1084462 w 1583377"/>
                <a:gd name="connsiteY3" fmla="*/ 1877858 h 2408647"/>
                <a:gd name="connsiteX4" fmla="*/ 1294214 w 1583377"/>
                <a:gd name="connsiteY4" fmla="*/ 1874732 h 2408647"/>
                <a:gd name="connsiteX5" fmla="*/ 1507637 w 1583377"/>
                <a:gd name="connsiteY5" fmla="*/ 969151 h 2408647"/>
                <a:gd name="connsiteX6" fmla="*/ 3050 w 1583377"/>
                <a:gd name="connsiteY6" fmla="*/ 0 h 2408647"/>
                <a:gd name="connsiteX0" fmla="*/ 3050 w 1582057"/>
                <a:gd name="connsiteY0" fmla="*/ 0 h 2408647"/>
                <a:gd name="connsiteX1" fmla="*/ 0 w 1582057"/>
                <a:gd name="connsiteY1" fmla="*/ 1844975 h 2408647"/>
                <a:gd name="connsiteX2" fmla="*/ 1084778 w 1582057"/>
                <a:gd name="connsiteY2" fmla="*/ 2087219 h 2408647"/>
                <a:gd name="connsiteX3" fmla="*/ 1084462 w 1582057"/>
                <a:gd name="connsiteY3" fmla="*/ 1877858 h 2408647"/>
                <a:gd name="connsiteX4" fmla="*/ 1284047 w 1582057"/>
                <a:gd name="connsiteY4" fmla="*/ 1878799 h 2408647"/>
                <a:gd name="connsiteX5" fmla="*/ 1507637 w 1582057"/>
                <a:gd name="connsiteY5" fmla="*/ 969151 h 2408647"/>
                <a:gd name="connsiteX6" fmla="*/ 3050 w 1582057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4778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647"/>
                <a:gd name="connsiteX1" fmla="*/ 0 w 1582141"/>
                <a:gd name="connsiteY1" fmla="*/ 1844975 h 2408647"/>
                <a:gd name="connsiteX2" fmla="*/ 1083253 w 1582141"/>
                <a:gd name="connsiteY2" fmla="*/ 2087219 h 2408647"/>
                <a:gd name="connsiteX3" fmla="*/ 1084462 w 1582141"/>
                <a:gd name="connsiteY3" fmla="*/ 1877858 h 2408647"/>
                <a:gd name="connsiteX4" fmla="*/ 1284047 w 1582141"/>
                <a:gd name="connsiteY4" fmla="*/ 1878799 h 2408647"/>
                <a:gd name="connsiteX5" fmla="*/ 1507637 w 1582141"/>
                <a:gd name="connsiteY5" fmla="*/ 969151 h 2408647"/>
                <a:gd name="connsiteX6" fmla="*/ 3050 w 1582141"/>
                <a:gd name="connsiteY6" fmla="*/ 0 h 2408647"/>
                <a:gd name="connsiteX0" fmla="*/ 3050 w 1582141"/>
                <a:gd name="connsiteY0" fmla="*/ 0 h 2408707"/>
                <a:gd name="connsiteX1" fmla="*/ 0 w 1582141"/>
                <a:gd name="connsiteY1" fmla="*/ 1844975 h 2408707"/>
                <a:gd name="connsiteX2" fmla="*/ 1083253 w 1582141"/>
                <a:gd name="connsiteY2" fmla="*/ 2087219 h 2408707"/>
                <a:gd name="connsiteX3" fmla="*/ 1084462 w 1582141"/>
                <a:gd name="connsiteY3" fmla="*/ 1877858 h 2408707"/>
                <a:gd name="connsiteX4" fmla="*/ 1284047 w 1582141"/>
                <a:gd name="connsiteY4" fmla="*/ 1878799 h 2408707"/>
                <a:gd name="connsiteX5" fmla="*/ 1507637 w 1582141"/>
                <a:gd name="connsiteY5" fmla="*/ 969151 h 2408707"/>
                <a:gd name="connsiteX6" fmla="*/ 3050 w 1582141"/>
                <a:gd name="connsiteY6" fmla="*/ 0 h 2408707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2407889"/>
                <a:gd name="connsiteX1" fmla="*/ 0 w 1582141"/>
                <a:gd name="connsiteY1" fmla="*/ 1844975 h 2407889"/>
                <a:gd name="connsiteX2" fmla="*/ 1084778 w 1582141"/>
                <a:gd name="connsiteY2" fmla="*/ 2085694 h 2407889"/>
                <a:gd name="connsiteX3" fmla="*/ 1084462 w 1582141"/>
                <a:gd name="connsiteY3" fmla="*/ 1877858 h 2407889"/>
                <a:gd name="connsiteX4" fmla="*/ 1284047 w 1582141"/>
                <a:gd name="connsiteY4" fmla="*/ 1878799 h 2407889"/>
                <a:gd name="connsiteX5" fmla="*/ 1507637 w 1582141"/>
                <a:gd name="connsiteY5" fmla="*/ 969151 h 2407889"/>
                <a:gd name="connsiteX6" fmla="*/ 3050 w 1582141"/>
                <a:gd name="connsiteY6" fmla="*/ 0 h 2407889"/>
                <a:gd name="connsiteX0" fmla="*/ 3050 w 1582141"/>
                <a:gd name="connsiteY0" fmla="*/ 0 h 1991759"/>
                <a:gd name="connsiteX1" fmla="*/ 0 w 1582141"/>
                <a:gd name="connsiteY1" fmla="*/ 1844975 h 1991759"/>
                <a:gd name="connsiteX2" fmla="*/ 1084462 w 1582141"/>
                <a:gd name="connsiteY2" fmla="*/ 1877858 h 1991759"/>
                <a:gd name="connsiteX3" fmla="*/ 1284047 w 1582141"/>
                <a:gd name="connsiteY3" fmla="*/ 1878799 h 1991759"/>
                <a:gd name="connsiteX4" fmla="*/ 1507637 w 1582141"/>
                <a:gd name="connsiteY4" fmla="*/ 969151 h 1991759"/>
                <a:gd name="connsiteX5" fmla="*/ 3050 w 1582141"/>
                <a:gd name="connsiteY5" fmla="*/ 0 h 1991759"/>
                <a:gd name="connsiteX0" fmla="*/ 3050 w 1582141"/>
                <a:gd name="connsiteY0" fmla="*/ 0 h 2240600"/>
                <a:gd name="connsiteX1" fmla="*/ 0 w 1582141"/>
                <a:gd name="connsiteY1" fmla="*/ 1844975 h 2240600"/>
                <a:gd name="connsiteX2" fmla="*/ 1084462 w 1582141"/>
                <a:gd name="connsiteY2" fmla="*/ 1877858 h 2240600"/>
                <a:gd name="connsiteX3" fmla="*/ 1284047 w 1582141"/>
                <a:gd name="connsiteY3" fmla="*/ 1878799 h 2240600"/>
                <a:gd name="connsiteX4" fmla="*/ 1507637 w 1582141"/>
                <a:gd name="connsiteY4" fmla="*/ 969151 h 2240600"/>
                <a:gd name="connsiteX5" fmla="*/ 3050 w 1582141"/>
                <a:gd name="connsiteY5" fmla="*/ 0 h 2240600"/>
                <a:gd name="connsiteX0" fmla="*/ 3050 w 1582141"/>
                <a:gd name="connsiteY0" fmla="*/ 0 h 2423564"/>
                <a:gd name="connsiteX1" fmla="*/ 0 w 1582141"/>
                <a:gd name="connsiteY1" fmla="*/ 1844975 h 2423564"/>
                <a:gd name="connsiteX2" fmla="*/ 1084462 w 1582141"/>
                <a:gd name="connsiteY2" fmla="*/ 1877858 h 2423564"/>
                <a:gd name="connsiteX3" fmla="*/ 1284047 w 1582141"/>
                <a:gd name="connsiteY3" fmla="*/ 1878799 h 2423564"/>
                <a:gd name="connsiteX4" fmla="*/ 1507637 w 1582141"/>
                <a:gd name="connsiteY4" fmla="*/ 969151 h 2423564"/>
                <a:gd name="connsiteX5" fmla="*/ 3050 w 1582141"/>
                <a:gd name="connsiteY5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507637"/>
                <a:gd name="connsiteY0" fmla="*/ 0 h 2423564"/>
                <a:gd name="connsiteX1" fmla="*/ 0 w 1507637"/>
                <a:gd name="connsiteY1" fmla="*/ 1844975 h 2423564"/>
                <a:gd name="connsiteX2" fmla="*/ 1084462 w 1507637"/>
                <a:gd name="connsiteY2" fmla="*/ 1877858 h 2423564"/>
                <a:gd name="connsiteX3" fmla="*/ 1507637 w 1507637"/>
                <a:gd name="connsiteY3" fmla="*/ 969151 h 2423564"/>
                <a:gd name="connsiteX4" fmla="*/ 3050 w 1507637"/>
                <a:gd name="connsiteY4" fmla="*/ 0 h 2423564"/>
                <a:gd name="connsiteX0" fmla="*/ 3050 w 1911943"/>
                <a:gd name="connsiteY0" fmla="*/ 0 h 2423564"/>
                <a:gd name="connsiteX1" fmla="*/ 0 w 1911943"/>
                <a:gd name="connsiteY1" fmla="*/ 1844975 h 2423564"/>
                <a:gd name="connsiteX2" fmla="*/ 1084462 w 1911943"/>
                <a:gd name="connsiteY2" fmla="*/ 1877858 h 2423564"/>
                <a:gd name="connsiteX3" fmla="*/ 1507637 w 1911943"/>
                <a:gd name="connsiteY3" fmla="*/ 969151 h 2423564"/>
                <a:gd name="connsiteX4" fmla="*/ 3050 w 1911943"/>
                <a:gd name="connsiteY4" fmla="*/ 0 h 2423564"/>
                <a:gd name="connsiteX0" fmla="*/ 3050 w 1893224"/>
                <a:gd name="connsiteY0" fmla="*/ 0 h 2423564"/>
                <a:gd name="connsiteX1" fmla="*/ 0 w 1893224"/>
                <a:gd name="connsiteY1" fmla="*/ 1844975 h 2423564"/>
                <a:gd name="connsiteX2" fmla="*/ 1084462 w 1893224"/>
                <a:gd name="connsiteY2" fmla="*/ 1877858 h 2423564"/>
                <a:gd name="connsiteX3" fmla="*/ 1507637 w 1893224"/>
                <a:gd name="connsiteY3" fmla="*/ 969151 h 2423564"/>
                <a:gd name="connsiteX4" fmla="*/ 3050 w 1893224"/>
                <a:gd name="connsiteY4" fmla="*/ 0 h 2423564"/>
                <a:gd name="connsiteX0" fmla="*/ 3050 w 1891589"/>
                <a:gd name="connsiteY0" fmla="*/ 0 h 2423564"/>
                <a:gd name="connsiteX1" fmla="*/ 0 w 1891589"/>
                <a:gd name="connsiteY1" fmla="*/ 1844975 h 2423564"/>
                <a:gd name="connsiteX2" fmla="*/ 1084462 w 1891589"/>
                <a:gd name="connsiteY2" fmla="*/ 1877858 h 2423564"/>
                <a:gd name="connsiteX3" fmla="*/ 1507637 w 1891589"/>
                <a:gd name="connsiteY3" fmla="*/ 969151 h 2423564"/>
                <a:gd name="connsiteX4" fmla="*/ 3050 w 189158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112500 w 2001039"/>
                <a:gd name="connsiteY0" fmla="*/ 0 h 2423564"/>
                <a:gd name="connsiteX1" fmla="*/ 109450 w 2001039"/>
                <a:gd name="connsiteY1" fmla="*/ 1844975 h 2423564"/>
                <a:gd name="connsiteX2" fmla="*/ 1193912 w 2001039"/>
                <a:gd name="connsiteY2" fmla="*/ 1877858 h 2423564"/>
                <a:gd name="connsiteX3" fmla="*/ 1617087 w 2001039"/>
                <a:gd name="connsiteY3" fmla="*/ 969151 h 2423564"/>
                <a:gd name="connsiteX4" fmla="*/ 112500 w 2001039"/>
                <a:gd name="connsiteY4" fmla="*/ 0 h 2423564"/>
                <a:gd name="connsiteX0" fmla="*/ 3056 w 1891595"/>
                <a:gd name="connsiteY0" fmla="*/ 0 h 2423564"/>
                <a:gd name="connsiteX1" fmla="*/ 6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359 w 1888898"/>
                <a:gd name="connsiteY0" fmla="*/ 0 h 2423564"/>
                <a:gd name="connsiteX1" fmla="*/ 1375 w 1888898"/>
                <a:gd name="connsiteY1" fmla="*/ 1844975 h 2423564"/>
                <a:gd name="connsiteX2" fmla="*/ 1081771 w 1888898"/>
                <a:gd name="connsiteY2" fmla="*/ 1877858 h 2423564"/>
                <a:gd name="connsiteX3" fmla="*/ 1504946 w 1888898"/>
                <a:gd name="connsiteY3" fmla="*/ 969151 h 2423564"/>
                <a:gd name="connsiteX4" fmla="*/ 359 w 1888898"/>
                <a:gd name="connsiteY4" fmla="*/ 0 h 2423564"/>
                <a:gd name="connsiteX0" fmla="*/ 3056 w 1891595"/>
                <a:gd name="connsiteY0" fmla="*/ 0 h 2423564"/>
                <a:gd name="connsiteX1" fmla="*/ 5 w 1891595"/>
                <a:gd name="connsiteY1" fmla="*/ 1844975 h 2423564"/>
                <a:gd name="connsiteX2" fmla="*/ 1084468 w 1891595"/>
                <a:gd name="connsiteY2" fmla="*/ 1877858 h 2423564"/>
                <a:gd name="connsiteX3" fmla="*/ 1507643 w 1891595"/>
                <a:gd name="connsiteY3" fmla="*/ 969151 h 2423564"/>
                <a:gd name="connsiteX4" fmla="*/ 3056 w 1891595"/>
                <a:gd name="connsiteY4" fmla="*/ 0 h 2423564"/>
                <a:gd name="connsiteX0" fmla="*/ 1076 w 1889615"/>
                <a:gd name="connsiteY0" fmla="*/ 0 h 2423564"/>
                <a:gd name="connsiteX1" fmla="*/ 58 w 1889615"/>
                <a:gd name="connsiteY1" fmla="*/ 1844975 h 2423564"/>
                <a:gd name="connsiteX2" fmla="*/ 1082488 w 1889615"/>
                <a:gd name="connsiteY2" fmla="*/ 1877858 h 2423564"/>
                <a:gd name="connsiteX3" fmla="*/ 1505663 w 1889615"/>
                <a:gd name="connsiteY3" fmla="*/ 969151 h 2423564"/>
                <a:gd name="connsiteX4" fmla="*/ 1076 w 1889615"/>
                <a:gd name="connsiteY4" fmla="*/ 0 h 2423564"/>
                <a:gd name="connsiteX0" fmla="*/ 1076 w 1786596"/>
                <a:gd name="connsiteY0" fmla="*/ 0 h 2423564"/>
                <a:gd name="connsiteX1" fmla="*/ 58 w 1786596"/>
                <a:gd name="connsiteY1" fmla="*/ 1844975 h 2423564"/>
                <a:gd name="connsiteX2" fmla="*/ 1082488 w 1786596"/>
                <a:gd name="connsiteY2" fmla="*/ 1877858 h 2423564"/>
                <a:gd name="connsiteX3" fmla="*/ 1505663 w 1786596"/>
                <a:gd name="connsiteY3" fmla="*/ 969151 h 2423564"/>
                <a:gd name="connsiteX4" fmla="*/ 1076 w 1786596"/>
                <a:gd name="connsiteY4" fmla="*/ 0 h 2423564"/>
                <a:gd name="connsiteX0" fmla="*/ 1076 w 1843528"/>
                <a:gd name="connsiteY0" fmla="*/ 0 h 2423564"/>
                <a:gd name="connsiteX1" fmla="*/ 58 w 1843528"/>
                <a:gd name="connsiteY1" fmla="*/ 1844975 h 2423564"/>
                <a:gd name="connsiteX2" fmla="*/ 1082488 w 1843528"/>
                <a:gd name="connsiteY2" fmla="*/ 1877858 h 2423564"/>
                <a:gd name="connsiteX3" fmla="*/ 1505663 w 1843528"/>
                <a:gd name="connsiteY3" fmla="*/ 969151 h 2423564"/>
                <a:gd name="connsiteX4" fmla="*/ 1076 w 1843528"/>
                <a:gd name="connsiteY4" fmla="*/ 0 h 2423564"/>
                <a:gd name="connsiteX0" fmla="*/ 1076 w 1855419"/>
                <a:gd name="connsiteY0" fmla="*/ 0 h 2423564"/>
                <a:gd name="connsiteX1" fmla="*/ 58 w 1855419"/>
                <a:gd name="connsiteY1" fmla="*/ 1844975 h 2423564"/>
                <a:gd name="connsiteX2" fmla="*/ 1082488 w 1855419"/>
                <a:gd name="connsiteY2" fmla="*/ 1877858 h 2423564"/>
                <a:gd name="connsiteX3" fmla="*/ 1521597 w 1855419"/>
                <a:gd name="connsiteY3" fmla="*/ 961184 h 2423564"/>
                <a:gd name="connsiteX4" fmla="*/ 1076 w 1855419"/>
                <a:gd name="connsiteY4" fmla="*/ 0 h 2423564"/>
                <a:gd name="connsiteX0" fmla="*/ 1076 w 1860637"/>
                <a:gd name="connsiteY0" fmla="*/ 0 h 2423564"/>
                <a:gd name="connsiteX1" fmla="*/ 58 w 1860637"/>
                <a:gd name="connsiteY1" fmla="*/ 1844975 h 2423564"/>
                <a:gd name="connsiteX2" fmla="*/ 1082488 w 1860637"/>
                <a:gd name="connsiteY2" fmla="*/ 1877858 h 2423564"/>
                <a:gd name="connsiteX3" fmla="*/ 1521597 w 1860637"/>
                <a:gd name="connsiteY3" fmla="*/ 961184 h 2423564"/>
                <a:gd name="connsiteX4" fmla="*/ 1076 w 1860637"/>
                <a:gd name="connsiteY4" fmla="*/ 0 h 2423564"/>
                <a:gd name="connsiteX0" fmla="*/ 1076 w 1858886"/>
                <a:gd name="connsiteY0" fmla="*/ 0 h 2423564"/>
                <a:gd name="connsiteX1" fmla="*/ 58 w 1858886"/>
                <a:gd name="connsiteY1" fmla="*/ 1844975 h 2423564"/>
                <a:gd name="connsiteX2" fmla="*/ 1082488 w 1858886"/>
                <a:gd name="connsiteY2" fmla="*/ 1877858 h 2423564"/>
                <a:gd name="connsiteX3" fmla="*/ 1521597 w 1858886"/>
                <a:gd name="connsiteY3" fmla="*/ 961184 h 2423564"/>
                <a:gd name="connsiteX4" fmla="*/ 1076 w 1858886"/>
                <a:gd name="connsiteY4" fmla="*/ 0 h 2423564"/>
                <a:gd name="connsiteX0" fmla="*/ 80757 w 1692438"/>
                <a:gd name="connsiteY0" fmla="*/ 0 h 2243973"/>
                <a:gd name="connsiteX1" fmla="*/ 79739 w 1692438"/>
                <a:gd name="connsiteY1" fmla="*/ 1844975 h 2243973"/>
                <a:gd name="connsiteX2" fmla="*/ 1157289 w 1692438"/>
                <a:gd name="connsiteY2" fmla="*/ 1882738 h 2243973"/>
                <a:gd name="connsiteX3" fmla="*/ 1601278 w 1692438"/>
                <a:gd name="connsiteY3" fmla="*/ 961184 h 2243973"/>
                <a:gd name="connsiteX4" fmla="*/ 80757 w 1692438"/>
                <a:gd name="connsiteY4" fmla="*/ 0 h 2243973"/>
                <a:gd name="connsiteX0" fmla="*/ 81118 w 1694359"/>
                <a:gd name="connsiteY0" fmla="*/ 0 h 2242285"/>
                <a:gd name="connsiteX1" fmla="*/ 80100 w 1694359"/>
                <a:gd name="connsiteY1" fmla="*/ 1844975 h 2242285"/>
                <a:gd name="connsiteX2" fmla="*/ 1162530 w 1694359"/>
                <a:gd name="connsiteY2" fmla="*/ 1880298 h 2242285"/>
                <a:gd name="connsiteX3" fmla="*/ 1601639 w 1694359"/>
                <a:gd name="connsiteY3" fmla="*/ 961184 h 2242285"/>
                <a:gd name="connsiteX4" fmla="*/ 81118 w 1694359"/>
                <a:gd name="connsiteY4" fmla="*/ 0 h 2242285"/>
                <a:gd name="connsiteX0" fmla="*/ 1019 w 1614260"/>
                <a:gd name="connsiteY0" fmla="*/ 0 h 2256613"/>
                <a:gd name="connsiteX1" fmla="*/ 1 w 1614260"/>
                <a:gd name="connsiteY1" fmla="*/ 1844975 h 2256613"/>
                <a:gd name="connsiteX2" fmla="*/ 1082431 w 1614260"/>
                <a:gd name="connsiteY2" fmla="*/ 1880298 h 2256613"/>
                <a:gd name="connsiteX3" fmla="*/ 1521540 w 1614260"/>
                <a:gd name="connsiteY3" fmla="*/ 961184 h 2256613"/>
                <a:gd name="connsiteX4" fmla="*/ 1019 w 1614260"/>
                <a:gd name="connsiteY4" fmla="*/ 0 h 2256613"/>
                <a:gd name="connsiteX0" fmla="*/ 1019 w 1669987"/>
                <a:gd name="connsiteY0" fmla="*/ 0 h 2256613"/>
                <a:gd name="connsiteX1" fmla="*/ 1 w 1669987"/>
                <a:gd name="connsiteY1" fmla="*/ 1844975 h 2256613"/>
                <a:gd name="connsiteX2" fmla="*/ 1082431 w 1669987"/>
                <a:gd name="connsiteY2" fmla="*/ 1880298 h 2256613"/>
                <a:gd name="connsiteX3" fmla="*/ 1521540 w 1669987"/>
                <a:gd name="connsiteY3" fmla="*/ 961184 h 2256613"/>
                <a:gd name="connsiteX4" fmla="*/ 1019 w 1669987"/>
                <a:gd name="connsiteY4" fmla="*/ 0 h 2256613"/>
                <a:gd name="connsiteX0" fmla="*/ 1019 w 1669987"/>
                <a:gd name="connsiteY0" fmla="*/ 0 h 2256612"/>
                <a:gd name="connsiteX1" fmla="*/ 1 w 1669987"/>
                <a:gd name="connsiteY1" fmla="*/ 1844975 h 2256612"/>
                <a:gd name="connsiteX2" fmla="*/ 1082431 w 1669987"/>
                <a:gd name="connsiteY2" fmla="*/ 1880298 h 2256612"/>
                <a:gd name="connsiteX3" fmla="*/ 1521540 w 1669987"/>
                <a:gd name="connsiteY3" fmla="*/ 961184 h 2256612"/>
                <a:gd name="connsiteX4" fmla="*/ 1019 w 1669987"/>
                <a:gd name="connsiteY4" fmla="*/ 0 h 2256612"/>
                <a:gd name="connsiteX0" fmla="*/ 1019 w 1669657"/>
                <a:gd name="connsiteY0" fmla="*/ 0 h 2256612"/>
                <a:gd name="connsiteX1" fmla="*/ 1 w 1669657"/>
                <a:gd name="connsiteY1" fmla="*/ 1844975 h 2256612"/>
                <a:gd name="connsiteX2" fmla="*/ 1082431 w 1669657"/>
                <a:gd name="connsiteY2" fmla="*/ 1880298 h 2256612"/>
                <a:gd name="connsiteX3" fmla="*/ 1521540 w 1669657"/>
                <a:gd name="connsiteY3" fmla="*/ 961184 h 2256612"/>
                <a:gd name="connsiteX4" fmla="*/ 1019 w 1669657"/>
                <a:gd name="connsiteY4" fmla="*/ 0 h 2256612"/>
                <a:gd name="connsiteX0" fmla="*/ 1019 w 1833386"/>
                <a:gd name="connsiteY0" fmla="*/ 0 h 2256612"/>
                <a:gd name="connsiteX1" fmla="*/ 1 w 1833386"/>
                <a:gd name="connsiteY1" fmla="*/ 1844975 h 2256612"/>
                <a:gd name="connsiteX2" fmla="*/ 1082431 w 1833386"/>
                <a:gd name="connsiteY2" fmla="*/ 1880298 h 2256612"/>
                <a:gd name="connsiteX3" fmla="*/ 1521540 w 1833386"/>
                <a:gd name="connsiteY3" fmla="*/ 961184 h 2256612"/>
                <a:gd name="connsiteX4" fmla="*/ 1019 w 1833386"/>
                <a:gd name="connsiteY4" fmla="*/ 0 h 2256612"/>
                <a:gd name="connsiteX0" fmla="*/ 1432 w 1833799"/>
                <a:gd name="connsiteY0" fmla="*/ 0 h 2399625"/>
                <a:gd name="connsiteX1" fmla="*/ 414 w 1833799"/>
                <a:gd name="connsiteY1" fmla="*/ 1844975 h 2399625"/>
                <a:gd name="connsiteX2" fmla="*/ 1082844 w 1833799"/>
                <a:gd name="connsiteY2" fmla="*/ 1880298 h 2399625"/>
                <a:gd name="connsiteX3" fmla="*/ 1521953 w 1833799"/>
                <a:gd name="connsiteY3" fmla="*/ 961184 h 2399625"/>
                <a:gd name="connsiteX4" fmla="*/ 1432 w 1833799"/>
                <a:gd name="connsiteY4" fmla="*/ 0 h 2399625"/>
                <a:gd name="connsiteX0" fmla="*/ 1432 w 1521953"/>
                <a:gd name="connsiteY0" fmla="*/ 0 h 1867493"/>
                <a:gd name="connsiteX1" fmla="*/ 414 w 1521953"/>
                <a:gd name="connsiteY1" fmla="*/ 1844975 h 1867493"/>
                <a:gd name="connsiteX2" fmla="*/ 1521953 w 1521953"/>
                <a:gd name="connsiteY2" fmla="*/ 961184 h 1867493"/>
                <a:gd name="connsiteX3" fmla="*/ 1432 w 1521953"/>
                <a:gd name="connsiteY3" fmla="*/ 0 h 1867493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1432 w 1321524"/>
                <a:gd name="connsiteY0" fmla="*/ 0 h 1882839"/>
                <a:gd name="connsiteX1" fmla="*/ 414 w 1321524"/>
                <a:gd name="connsiteY1" fmla="*/ 1844975 h 1882839"/>
                <a:gd name="connsiteX2" fmla="*/ 1321524 w 1321524"/>
                <a:gd name="connsiteY2" fmla="*/ 1316727 h 1882839"/>
                <a:gd name="connsiteX3" fmla="*/ 1432 w 1321524"/>
                <a:gd name="connsiteY3" fmla="*/ 0 h 1882839"/>
                <a:gd name="connsiteX0" fmla="*/ 542 w 1320634"/>
                <a:gd name="connsiteY0" fmla="*/ 0 h 1882839"/>
                <a:gd name="connsiteX1" fmla="*/ 1266 w 1320634"/>
                <a:gd name="connsiteY1" fmla="*/ 1844975 h 1882839"/>
                <a:gd name="connsiteX2" fmla="*/ 1320634 w 1320634"/>
                <a:gd name="connsiteY2" fmla="*/ 1316727 h 1882839"/>
                <a:gd name="connsiteX3" fmla="*/ 542 w 1320634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839"/>
                <a:gd name="connsiteX1" fmla="*/ 414 w 1321525"/>
                <a:gd name="connsiteY1" fmla="*/ 1844975 h 1882839"/>
                <a:gd name="connsiteX2" fmla="*/ 1321525 w 1321525"/>
                <a:gd name="connsiteY2" fmla="*/ 1316727 h 1882839"/>
                <a:gd name="connsiteX3" fmla="*/ 1433 w 1321525"/>
                <a:gd name="connsiteY3" fmla="*/ 0 h 1882839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716"/>
                <a:gd name="connsiteX1" fmla="*/ 414 w 1321525"/>
                <a:gd name="connsiteY1" fmla="*/ 1844975 h 1882716"/>
                <a:gd name="connsiteX2" fmla="*/ 1321525 w 1321525"/>
                <a:gd name="connsiteY2" fmla="*/ 1314985 h 1882716"/>
                <a:gd name="connsiteX3" fmla="*/ 1433 w 1321525"/>
                <a:gd name="connsiteY3" fmla="*/ 0 h 1882716"/>
                <a:gd name="connsiteX0" fmla="*/ 1433 w 1321525"/>
                <a:gd name="connsiteY0" fmla="*/ 0 h 1882964"/>
                <a:gd name="connsiteX1" fmla="*/ 414 w 1321525"/>
                <a:gd name="connsiteY1" fmla="*/ 1844975 h 1882964"/>
                <a:gd name="connsiteX2" fmla="*/ 1321525 w 1321525"/>
                <a:gd name="connsiteY2" fmla="*/ 1318471 h 1882964"/>
                <a:gd name="connsiteX3" fmla="*/ 1433 w 1321525"/>
                <a:gd name="connsiteY3" fmla="*/ 0 h 1882964"/>
                <a:gd name="connsiteX0" fmla="*/ 542 w 1320634"/>
                <a:gd name="connsiteY0" fmla="*/ 0 h 1892686"/>
                <a:gd name="connsiteX1" fmla="*/ 1266 w 1320634"/>
                <a:gd name="connsiteY1" fmla="*/ 1855432 h 1892686"/>
                <a:gd name="connsiteX2" fmla="*/ 1320634 w 1320634"/>
                <a:gd name="connsiteY2" fmla="*/ 1318471 h 1892686"/>
                <a:gd name="connsiteX3" fmla="*/ 542 w 1320634"/>
                <a:gd name="connsiteY3" fmla="*/ 0 h 1892686"/>
                <a:gd name="connsiteX0" fmla="*/ 0 w 1320092"/>
                <a:gd name="connsiteY0" fmla="*/ 0 h 1892686"/>
                <a:gd name="connsiteX1" fmla="*/ 724 w 1320092"/>
                <a:gd name="connsiteY1" fmla="*/ 1855432 h 1892686"/>
                <a:gd name="connsiteX2" fmla="*/ 1320092 w 1320092"/>
                <a:gd name="connsiteY2" fmla="*/ 1318471 h 1892686"/>
                <a:gd name="connsiteX3" fmla="*/ 0 w 1320092"/>
                <a:gd name="connsiteY3" fmla="*/ 0 h 1892686"/>
                <a:gd name="connsiteX0" fmla="*/ 0 w 1320092"/>
                <a:gd name="connsiteY0" fmla="*/ 0 h 1892827"/>
                <a:gd name="connsiteX1" fmla="*/ 724 w 1320092"/>
                <a:gd name="connsiteY1" fmla="*/ 1855432 h 1892827"/>
                <a:gd name="connsiteX2" fmla="*/ 1320092 w 1320092"/>
                <a:gd name="connsiteY2" fmla="*/ 1320504 h 1892827"/>
                <a:gd name="connsiteX3" fmla="*/ 0 w 1320092"/>
                <a:gd name="connsiteY3" fmla="*/ 0 h 1892827"/>
                <a:gd name="connsiteX0" fmla="*/ 0 w 1320092"/>
                <a:gd name="connsiteY0" fmla="*/ 0 h 2000117"/>
                <a:gd name="connsiteX1" fmla="*/ 724 w 1320092"/>
                <a:gd name="connsiteY1" fmla="*/ 1969299 h 2000117"/>
                <a:gd name="connsiteX2" fmla="*/ 1320092 w 1320092"/>
                <a:gd name="connsiteY2" fmla="*/ 1320504 h 2000117"/>
                <a:gd name="connsiteX3" fmla="*/ 0 w 1320092"/>
                <a:gd name="connsiteY3" fmla="*/ 0 h 2000117"/>
                <a:gd name="connsiteX0" fmla="*/ 0 w 1320092"/>
                <a:gd name="connsiteY0" fmla="*/ 0 h 1901611"/>
                <a:gd name="connsiteX1" fmla="*/ 724 w 1320092"/>
                <a:gd name="connsiteY1" fmla="*/ 1864861 h 1901611"/>
                <a:gd name="connsiteX2" fmla="*/ 1320092 w 1320092"/>
                <a:gd name="connsiteY2" fmla="*/ 1320504 h 1901611"/>
                <a:gd name="connsiteX3" fmla="*/ 0 w 1320092"/>
                <a:gd name="connsiteY3" fmla="*/ 0 h 1901611"/>
                <a:gd name="connsiteX0" fmla="*/ 0 w 1320092"/>
                <a:gd name="connsiteY0" fmla="*/ 0 h 1917300"/>
                <a:gd name="connsiteX1" fmla="*/ 724 w 1320092"/>
                <a:gd name="connsiteY1" fmla="*/ 1881646 h 1917300"/>
                <a:gd name="connsiteX2" fmla="*/ 1320092 w 1320092"/>
                <a:gd name="connsiteY2" fmla="*/ 1320504 h 1917300"/>
                <a:gd name="connsiteX3" fmla="*/ 0 w 1320092"/>
                <a:gd name="connsiteY3" fmla="*/ 0 h 1917300"/>
                <a:gd name="connsiteX0" fmla="*/ 0 w 1320092"/>
                <a:gd name="connsiteY0" fmla="*/ 0 h 2240285"/>
                <a:gd name="connsiteX1" fmla="*/ 724 w 1320092"/>
                <a:gd name="connsiteY1" fmla="*/ 1881646 h 2240285"/>
                <a:gd name="connsiteX2" fmla="*/ 1320092 w 1320092"/>
                <a:gd name="connsiteY2" fmla="*/ 1320504 h 2240285"/>
                <a:gd name="connsiteX3" fmla="*/ 0 w 1320092"/>
                <a:gd name="connsiteY3" fmla="*/ 0 h 2240285"/>
                <a:gd name="connsiteX0" fmla="*/ 0 w 1320092"/>
                <a:gd name="connsiteY0" fmla="*/ 0 h 2386427"/>
                <a:gd name="connsiteX1" fmla="*/ 724 w 1320092"/>
                <a:gd name="connsiteY1" fmla="*/ 1881646 h 2386427"/>
                <a:gd name="connsiteX2" fmla="*/ 1320092 w 1320092"/>
                <a:gd name="connsiteY2" fmla="*/ 1320504 h 2386427"/>
                <a:gd name="connsiteX3" fmla="*/ 0 w 1320092"/>
                <a:gd name="connsiteY3" fmla="*/ 0 h 2386427"/>
                <a:gd name="connsiteX0" fmla="*/ 0 w 1320092"/>
                <a:gd name="connsiteY0" fmla="*/ 0 h 2373086"/>
                <a:gd name="connsiteX1" fmla="*/ 724 w 1320092"/>
                <a:gd name="connsiteY1" fmla="*/ 1881646 h 2373086"/>
                <a:gd name="connsiteX2" fmla="*/ 1320092 w 1320092"/>
                <a:gd name="connsiteY2" fmla="*/ 1320504 h 2373086"/>
                <a:gd name="connsiteX3" fmla="*/ 0 w 1320092"/>
                <a:gd name="connsiteY3" fmla="*/ 0 h 2373086"/>
                <a:gd name="connsiteX0" fmla="*/ 0 w 1532843"/>
                <a:gd name="connsiteY0" fmla="*/ 0 h 2487176"/>
                <a:gd name="connsiteX1" fmla="*/ 724 w 1532843"/>
                <a:gd name="connsiteY1" fmla="*/ 1881646 h 2487176"/>
                <a:gd name="connsiteX2" fmla="*/ 1320092 w 1532843"/>
                <a:gd name="connsiteY2" fmla="*/ 1320504 h 2487176"/>
                <a:gd name="connsiteX3" fmla="*/ 0 w 1532843"/>
                <a:gd name="connsiteY3" fmla="*/ 0 h 2487176"/>
                <a:gd name="connsiteX0" fmla="*/ 0 w 1368978"/>
                <a:gd name="connsiteY0" fmla="*/ 0 h 2422244"/>
                <a:gd name="connsiteX1" fmla="*/ 724 w 1368978"/>
                <a:gd name="connsiteY1" fmla="*/ 1881646 h 2422244"/>
                <a:gd name="connsiteX2" fmla="*/ 982096 w 1368978"/>
                <a:gd name="connsiteY2" fmla="*/ 2400343 h 2422244"/>
                <a:gd name="connsiteX3" fmla="*/ 1320092 w 1368978"/>
                <a:gd name="connsiteY3" fmla="*/ 1320504 h 2422244"/>
                <a:gd name="connsiteX4" fmla="*/ 0 w 1368978"/>
                <a:gd name="connsiteY4" fmla="*/ 0 h 2422244"/>
                <a:gd name="connsiteX0" fmla="*/ 0 w 1429554"/>
                <a:gd name="connsiteY0" fmla="*/ 0 h 2930046"/>
                <a:gd name="connsiteX1" fmla="*/ 724 w 1429554"/>
                <a:gd name="connsiteY1" fmla="*/ 1881646 h 2930046"/>
                <a:gd name="connsiteX2" fmla="*/ 1247446 w 1429554"/>
                <a:gd name="connsiteY2" fmla="*/ 2921893 h 2930046"/>
                <a:gd name="connsiteX3" fmla="*/ 1320092 w 1429554"/>
                <a:gd name="connsiteY3" fmla="*/ 1320504 h 2930046"/>
                <a:gd name="connsiteX4" fmla="*/ 0 w 1429554"/>
                <a:gd name="connsiteY4" fmla="*/ 0 h 2930046"/>
                <a:gd name="connsiteX0" fmla="*/ 0 w 1422314"/>
                <a:gd name="connsiteY0" fmla="*/ 0 h 2914952"/>
                <a:gd name="connsiteX1" fmla="*/ 724 w 1422314"/>
                <a:gd name="connsiteY1" fmla="*/ 1881646 h 2914952"/>
                <a:gd name="connsiteX2" fmla="*/ 1229146 w 1422314"/>
                <a:gd name="connsiteY2" fmla="*/ 2906643 h 2914952"/>
                <a:gd name="connsiteX3" fmla="*/ 1320092 w 1422314"/>
                <a:gd name="connsiteY3" fmla="*/ 1320504 h 2914952"/>
                <a:gd name="connsiteX4" fmla="*/ 0 w 1422314"/>
                <a:gd name="connsiteY4" fmla="*/ 0 h 2914952"/>
                <a:gd name="connsiteX0" fmla="*/ 0 w 1422314"/>
                <a:gd name="connsiteY0" fmla="*/ 0 h 2924007"/>
                <a:gd name="connsiteX1" fmla="*/ 724 w 1422314"/>
                <a:gd name="connsiteY1" fmla="*/ 1881646 h 2924007"/>
                <a:gd name="connsiteX2" fmla="*/ 1229146 w 1422314"/>
                <a:gd name="connsiteY2" fmla="*/ 2915793 h 2924007"/>
                <a:gd name="connsiteX3" fmla="*/ 1320092 w 1422314"/>
                <a:gd name="connsiteY3" fmla="*/ 1320504 h 2924007"/>
                <a:gd name="connsiteX4" fmla="*/ 0 w 1422314"/>
                <a:gd name="connsiteY4" fmla="*/ 0 h 2924007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24657"/>
                <a:gd name="connsiteY0" fmla="*/ 0 h 2911933"/>
                <a:gd name="connsiteX1" fmla="*/ 724 w 1424657"/>
                <a:gd name="connsiteY1" fmla="*/ 1881646 h 2911933"/>
                <a:gd name="connsiteX2" fmla="*/ 1235246 w 1424657"/>
                <a:gd name="connsiteY2" fmla="*/ 2903593 h 2911933"/>
                <a:gd name="connsiteX3" fmla="*/ 1320092 w 1424657"/>
                <a:gd name="connsiteY3" fmla="*/ 1320504 h 2911933"/>
                <a:gd name="connsiteX4" fmla="*/ 0 w 1424657"/>
                <a:gd name="connsiteY4" fmla="*/ 0 h 2911933"/>
                <a:gd name="connsiteX0" fmla="*/ 0 w 1477779"/>
                <a:gd name="connsiteY0" fmla="*/ 0 h 2925703"/>
                <a:gd name="connsiteX1" fmla="*/ 724 w 1477779"/>
                <a:gd name="connsiteY1" fmla="*/ 1881646 h 2925703"/>
                <a:gd name="connsiteX2" fmla="*/ 1235246 w 1477779"/>
                <a:gd name="connsiteY2" fmla="*/ 2903593 h 2925703"/>
                <a:gd name="connsiteX3" fmla="*/ 1320092 w 1477779"/>
                <a:gd name="connsiteY3" fmla="*/ 1320504 h 2925703"/>
                <a:gd name="connsiteX4" fmla="*/ 0 w 1477779"/>
                <a:gd name="connsiteY4" fmla="*/ 0 h 2925703"/>
                <a:gd name="connsiteX0" fmla="*/ 0 w 1477779"/>
                <a:gd name="connsiteY0" fmla="*/ 0 h 2992074"/>
                <a:gd name="connsiteX1" fmla="*/ 724 w 1477779"/>
                <a:gd name="connsiteY1" fmla="*/ 1881646 h 2992074"/>
                <a:gd name="connsiteX2" fmla="*/ 1235246 w 1477779"/>
                <a:gd name="connsiteY2" fmla="*/ 2903593 h 2992074"/>
                <a:gd name="connsiteX3" fmla="*/ 1320092 w 1477779"/>
                <a:gd name="connsiteY3" fmla="*/ 1320504 h 2992074"/>
                <a:gd name="connsiteX4" fmla="*/ 0 w 1477779"/>
                <a:gd name="connsiteY4" fmla="*/ 0 h 2992074"/>
                <a:gd name="connsiteX0" fmla="*/ 0 w 1772348"/>
                <a:gd name="connsiteY0" fmla="*/ 0 h 2992074"/>
                <a:gd name="connsiteX1" fmla="*/ 724 w 1772348"/>
                <a:gd name="connsiteY1" fmla="*/ 1881646 h 2992074"/>
                <a:gd name="connsiteX2" fmla="*/ 1235246 w 1772348"/>
                <a:gd name="connsiteY2" fmla="*/ 2903593 h 2992074"/>
                <a:gd name="connsiteX3" fmla="*/ 1320092 w 1772348"/>
                <a:gd name="connsiteY3" fmla="*/ 1320504 h 2992074"/>
                <a:gd name="connsiteX4" fmla="*/ 0 w 1772348"/>
                <a:gd name="connsiteY4" fmla="*/ 0 h 2992074"/>
                <a:gd name="connsiteX0" fmla="*/ 0 w 1745986"/>
                <a:gd name="connsiteY0" fmla="*/ 0 h 2971966"/>
                <a:gd name="connsiteX1" fmla="*/ 724 w 1745986"/>
                <a:gd name="connsiteY1" fmla="*/ 1881646 h 2971966"/>
                <a:gd name="connsiteX2" fmla="*/ 1235246 w 1745986"/>
                <a:gd name="connsiteY2" fmla="*/ 2903593 h 2971966"/>
                <a:gd name="connsiteX3" fmla="*/ 1320092 w 1745986"/>
                <a:gd name="connsiteY3" fmla="*/ 1320504 h 2971966"/>
                <a:gd name="connsiteX4" fmla="*/ 0 w 1745986"/>
                <a:gd name="connsiteY4" fmla="*/ 0 h 2971966"/>
                <a:gd name="connsiteX0" fmla="*/ 1784471 w 1784471"/>
                <a:gd name="connsiteY0" fmla="*/ 0 h 3213304"/>
                <a:gd name="connsiteX1" fmla="*/ 1 w 1784471"/>
                <a:gd name="connsiteY1" fmla="*/ 2122984 h 3213304"/>
                <a:gd name="connsiteX2" fmla="*/ 1234523 w 1784471"/>
                <a:gd name="connsiteY2" fmla="*/ 3144931 h 3213304"/>
                <a:gd name="connsiteX3" fmla="*/ 1319369 w 1784471"/>
                <a:gd name="connsiteY3" fmla="*/ 1561842 h 3213304"/>
                <a:gd name="connsiteX4" fmla="*/ 1784471 w 1784471"/>
                <a:gd name="connsiteY4" fmla="*/ 0 h 3213304"/>
                <a:gd name="connsiteX0" fmla="*/ 1784471 w 2501896"/>
                <a:gd name="connsiteY0" fmla="*/ 0 h 3252797"/>
                <a:gd name="connsiteX1" fmla="*/ 1 w 2501896"/>
                <a:gd name="connsiteY1" fmla="*/ 2122984 h 3252797"/>
                <a:gd name="connsiteX2" fmla="*/ 1234523 w 2501896"/>
                <a:gd name="connsiteY2" fmla="*/ 3144931 h 3252797"/>
                <a:gd name="connsiteX3" fmla="*/ 2235036 w 2501896"/>
                <a:gd name="connsiteY3" fmla="*/ 876867 h 3252797"/>
                <a:gd name="connsiteX4" fmla="*/ 1784471 w 2501896"/>
                <a:gd name="connsiteY4" fmla="*/ 0 h 3252797"/>
                <a:gd name="connsiteX0" fmla="*/ 599489 w 1293982"/>
                <a:gd name="connsiteY0" fmla="*/ 0 h 3144931"/>
                <a:gd name="connsiteX1" fmla="*/ 138832 w 1293982"/>
                <a:gd name="connsiteY1" fmla="*/ 877254 h 3144931"/>
                <a:gd name="connsiteX2" fmla="*/ 49541 w 1293982"/>
                <a:gd name="connsiteY2" fmla="*/ 3144931 h 3144931"/>
                <a:gd name="connsiteX3" fmla="*/ 1050054 w 1293982"/>
                <a:gd name="connsiteY3" fmla="*/ 876867 h 3144931"/>
                <a:gd name="connsiteX4" fmla="*/ 599489 w 1293982"/>
                <a:gd name="connsiteY4" fmla="*/ 0 h 3144931"/>
                <a:gd name="connsiteX0" fmla="*/ 460659 w 1229512"/>
                <a:gd name="connsiteY0" fmla="*/ 0 h 1584225"/>
                <a:gd name="connsiteX1" fmla="*/ 2 w 1229512"/>
                <a:gd name="connsiteY1" fmla="*/ 877254 h 1584225"/>
                <a:gd name="connsiteX2" fmla="*/ 460821 w 1229512"/>
                <a:gd name="connsiteY2" fmla="*/ 1334894 h 1584225"/>
                <a:gd name="connsiteX3" fmla="*/ 911224 w 1229512"/>
                <a:gd name="connsiteY3" fmla="*/ 876867 h 1584225"/>
                <a:gd name="connsiteX4" fmla="*/ 460659 w 1229512"/>
                <a:gd name="connsiteY4" fmla="*/ 0 h 1584225"/>
                <a:gd name="connsiteX0" fmla="*/ 460659 w 1230136"/>
                <a:gd name="connsiteY0" fmla="*/ 0 h 1591594"/>
                <a:gd name="connsiteX1" fmla="*/ 2 w 1230136"/>
                <a:gd name="connsiteY1" fmla="*/ 877254 h 1591594"/>
                <a:gd name="connsiteX2" fmla="*/ 464370 w 1230136"/>
                <a:gd name="connsiteY2" fmla="*/ 1352640 h 1591594"/>
                <a:gd name="connsiteX3" fmla="*/ 911224 w 1230136"/>
                <a:gd name="connsiteY3" fmla="*/ 876867 h 1591594"/>
                <a:gd name="connsiteX4" fmla="*/ 460659 w 1230136"/>
                <a:gd name="connsiteY4" fmla="*/ 0 h 1591594"/>
                <a:gd name="connsiteX0" fmla="*/ 460659 w 1229512"/>
                <a:gd name="connsiteY0" fmla="*/ 0 h 1591594"/>
                <a:gd name="connsiteX1" fmla="*/ 2 w 1229512"/>
                <a:gd name="connsiteY1" fmla="*/ 877254 h 1591594"/>
                <a:gd name="connsiteX2" fmla="*/ 460821 w 1229512"/>
                <a:gd name="connsiteY2" fmla="*/ 1352640 h 1591594"/>
                <a:gd name="connsiteX3" fmla="*/ 911224 w 1229512"/>
                <a:gd name="connsiteY3" fmla="*/ 876867 h 1591594"/>
                <a:gd name="connsiteX4" fmla="*/ 460659 w 1229512"/>
                <a:gd name="connsiteY4" fmla="*/ 0 h 1591594"/>
                <a:gd name="connsiteX0" fmla="*/ 460659 w 1227656"/>
                <a:gd name="connsiteY0" fmla="*/ 0 h 1590109"/>
                <a:gd name="connsiteX1" fmla="*/ 2 w 1227656"/>
                <a:gd name="connsiteY1" fmla="*/ 877254 h 1590109"/>
                <a:gd name="connsiteX2" fmla="*/ 450174 w 1227656"/>
                <a:gd name="connsiteY2" fmla="*/ 1349091 h 1590109"/>
                <a:gd name="connsiteX3" fmla="*/ 911224 w 1227656"/>
                <a:gd name="connsiteY3" fmla="*/ 876867 h 1590109"/>
                <a:gd name="connsiteX4" fmla="*/ 460659 w 1227656"/>
                <a:gd name="connsiteY4" fmla="*/ 0 h 1590109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9 w 1228891"/>
                <a:gd name="connsiteY0" fmla="*/ 0 h 1594584"/>
                <a:gd name="connsiteX1" fmla="*/ 2 w 1228891"/>
                <a:gd name="connsiteY1" fmla="*/ 877254 h 1594584"/>
                <a:gd name="connsiteX2" fmla="*/ 457272 w 1228891"/>
                <a:gd name="connsiteY2" fmla="*/ 1359739 h 1594584"/>
                <a:gd name="connsiteX3" fmla="*/ 911224 w 1228891"/>
                <a:gd name="connsiteY3" fmla="*/ 876867 h 1594584"/>
                <a:gd name="connsiteX4" fmla="*/ 460659 w 1228891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460657 w 1228889"/>
                <a:gd name="connsiteY0" fmla="*/ 0 h 1594584"/>
                <a:gd name="connsiteX1" fmla="*/ 0 w 1228889"/>
                <a:gd name="connsiteY1" fmla="*/ 877254 h 1594584"/>
                <a:gd name="connsiteX2" fmla="*/ 457270 w 1228889"/>
                <a:gd name="connsiteY2" fmla="*/ 1359739 h 1594584"/>
                <a:gd name="connsiteX3" fmla="*/ 911222 w 1228889"/>
                <a:gd name="connsiteY3" fmla="*/ 876867 h 1594584"/>
                <a:gd name="connsiteX4" fmla="*/ 460657 w 1228889"/>
                <a:gd name="connsiteY4" fmla="*/ 0 h 1594584"/>
                <a:gd name="connsiteX0" fmla="*/ 515700 w 1283932"/>
                <a:gd name="connsiteY0" fmla="*/ 0 h 1445467"/>
                <a:gd name="connsiteX1" fmla="*/ 55043 w 1283932"/>
                <a:gd name="connsiteY1" fmla="*/ 877254 h 1445467"/>
                <a:gd name="connsiteX2" fmla="*/ 512313 w 1283932"/>
                <a:gd name="connsiteY2" fmla="*/ 1359739 h 1445467"/>
                <a:gd name="connsiteX3" fmla="*/ 966265 w 1283932"/>
                <a:gd name="connsiteY3" fmla="*/ 876867 h 1445467"/>
                <a:gd name="connsiteX4" fmla="*/ 515700 w 1283932"/>
                <a:gd name="connsiteY4" fmla="*/ 0 h 1445467"/>
                <a:gd name="connsiteX0" fmla="*/ 306608 w 1068964"/>
                <a:gd name="connsiteY0" fmla="*/ 0 h 1461834"/>
                <a:gd name="connsiteX1" fmla="*/ 75718 w 1068964"/>
                <a:gd name="connsiteY1" fmla="*/ 631221 h 1461834"/>
                <a:gd name="connsiteX2" fmla="*/ 303221 w 1068964"/>
                <a:gd name="connsiteY2" fmla="*/ 1359739 h 1461834"/>
                <a:gd name="connsiteX3" fmla="*/ 757173 w 1068964"/>
                <a:gd name="connsiteY3" fmla="*/ 876867 h 1461834"/>
                <a:gd name="connsiteX4" fmla="*/ 306608 w 1068964"/>
                <a:gd name="connsiteY4" fmla="*/ 0 h 1461834"/>
                <a:gd name="connsiteX0" fmla="*/ 326314 w 1089234"/>
                <a:gd name="connsiteY0" fmla="*/ 0 h 1461561"/>
                <a:gd name="connsiteX1" fmla="*/ 73058 w 1089234"/>
                <a:gd name="connsiteY1" fmla="*/ 635288 h 1461561"/>
                <a:gd name="connsiteX2" fmla="*/ 322927 w 1089234"/>
                <a:gd name="connsiteY2" fmla="*/ 1359739 h 1461561"/>
                <a:gd name="connsiteX3" fmla="*/ 776879 w 1089234"/>
                <a:gd name="connsiteY3" fmla="*/ 876867 h 1461561"/>
                <a:gd name="connsiteX4" fmla="*/ 326314 w 1089234"/>
                <a:gd name="connsiteY4" fmla="*/ 0 h 1461561"/>
                <a:gd name="connsiteX0" fmla="*/ 326314 w 1089234"/>
                <a:gd name="connsiteY0" fmla="*/ 0 h 1461424"/>
                <a:gd name="connsiteX1" fmla="*/ 73058 w 1089234"/>
                <a:gd name="connsiteY1" fmla="*/ 637321 h 1461424"/>
                <a:gd name="connsiteX2" fmla="*/ 322927 w 1089234"/>
                <a:gd name="connsiteY2" fmla="*/ 1359739 h 1461424"/>
                <a:gd name="connsiteX3" fmla="*/ 776879 w 1089234"/>
                <a:gd name="connsiteY3" fmla="*/ 876867 h 1461424"/>
                <a:gd name="connsiteX4" fmla="*/ 326314 w 1089234"/>
                <a:gd name="connsiteY4" fmla="*/ 0 h 1461424"/>
                <a:gd name="connsiteX0" fmla="*/ 326314 w 1089234"/>
                <a:gd name="connsiteY0" fmla="*/ 0 h 1461016"/>
                <a:gd name="connsiteX1" fmla="*/ 73058 w 1089234"/>
                <a:gd name="connsiteY1" fmla="*/ 643421 h 1461016"/>
                <a:gd name="connsiteX2" fmla="*/ 322927 w 1089234"/>
                <a:gd name="connsiteY2" fmla="*/ 1359739 h 1461016"/>
                <a:gd name="connsiteX3" fmla="*/ 776879 w 1089234"/>
                <a:gd name="connsiteY3" fmla="*/ 876867 h 1461016"/>
                <a:gd name="connsiteX4" fmla="*/ 326314 w 1089234"/>
                <a:gd name="connsiteY4" fmla="*/ 0 h 1461016"/>
                <a:gd name="connsiteX0" fmla="*/ 328114 w 1091086"/>
                <a:gd name="connsiteY0" fmla="*/ 0 h 1461288"/>
                <a:gd name="connsiteX1" fmla="*/ 72825 w 1091086"/>
                <a:gd name="connsiteY1" fmla="*/ 639355 h 1461288"/>
                <a:gd name="connsiteX2" fmla="*/ 324727 w 1091086"/>
                <a:gd name="connsiteY2" fmla="*/ 1359739 h 1461288"/>
                <a:gd name="connsiteX3" fmla="*/ 778679 w 1091086"/>
                <a:gd name="connsiteY3" fmla="*/ 876867 h 1461288"/>
                <a:gd name="connsiteX4" fmla="*/ 328114 w 1091086"/>
                <a:gd name="connsiteY4" fmla="*/ 0 h 1461288"/>
                <a:gd name="connsiteX0" fmla="*/ 324541 w 933355"/>
                <a:gd name="connsiteY0" fmla="*/ 0 h 1367133"/>
                <a:gd name="connsiteX1" fmla="*/ 69252 w 933355"/>
                <a:gd name="connsiteY1" fmla="*/ 639355 h 1367133"/>
                <a:gd name="connsiteX2" fmla="*/ 321154 w 933355"/>
                <a:gd name="connsiteY2" fmla="*/ 1359739 h 1367133"/>
                <a:gd name="connsiteX3" fmla="*/ 592106 w 933355"/>
                <a:gd name="connsiteY3" fmla="*/ 628800 h 1367133"/>
                <a:gd name="connsiteX4" fmla="*/ 324541 w 933355"/>
                <a:gd name="connsiteY4" fmla="*/ 0 h 1367133"/>
                <a:gd name="connsiteX0" fmla="*/ 324541 w 933355"/>
                <a:gd name="connsiteY0" fmla="*/ 0 h 1368479"/>
                <a:gd name="connsiteX1" fmla="*/ 69252 w 933355"/>
                <a:gd name="connsiteY1" fmla="*/ 639355 h 1368479"/>
                <a:gd name="connsiteX2" fmla="*/ 321154 w 933355"/>
                <a:gd name="connsiteY2" fmla="*/ 1359739 h 1368479"/>
                <a:gd name="connsiteX3" fmla="*/ 592106 w 933355"/>
                <a:gd name="connsiteY3" fmla="*/ 634900 h 1368479"/>
                <a:gd name="connsiteX4" fmla="*/ 324541 w 933355"/>
                <a:gd name="connsiteY4" fmla="*/ 0 h 1368479"/>
                <a:gd name="connsiteX0" fmla="*/ 324578 w 935076"/>
                <a:gd name="connsiteY0" fmla="*/ 0 h 1369412"/>
                <a:gd name="connsiteX1" fmla="*/ 69289 w 935076"/>
                <a:gd name="connsiteY1" fmla="*/ 639355 h 1369412"/>
                <a:gd name="connsiteX2" fmla="*/ 321191 w 935076"/>
                <a:gd name="connsiteY2" fmla="*/ 1359739 h 1369412"/>
                <a:gd name="connsiteX3" fmla="*/ 594176 w 935076"/>
                <a:gd name="connsiteY3" fmla="*/ 638967 h 1369412"/>
                <a:gd name="connsiteX4" fmla="*/ 324578 w 935076"/>
                <a:gd name="connsiteY4" fmla="*/ 0 h 1369412"/>
                <a:gd name="connsiteX0" fmla="*/ 324578 w 935076"/>
                <a:gd name="connsiteY0" fmla="*/ 0 h 1369889"/>
                <a:gd name="connsiteX1" fmla="*/ 69289 w 935076"/>
                <a:gd name="connsiteY1" fmla="*/ 639355 h 1369889"/>
                <a:gd name="connsiteX2" fmla="*/ 321191 w 935076"/>
                <a:gd name="connsiteY2" fmla="*/ 1359739 h 1369889"/>
                <a:gd name="connsiteX3" fmla="*/ 594176 w 935076"/>
                <a:gd name="connsiteY3" fmla="*/ 641000 h 1369889"/>
                <a:gd name="connsiteX4" fmla="*/ 324578 w 935076"/>
                <a:gd name="connsiteY4" fmla="*/ 0 h 1369889"/>
                <a:gd name="connsiteX0" fmla="*/ 333602 w 944100"/>
                <a:gd name="connsiteY0" fmla="*/ 0 h 1369889"/>
                <a:gd name="connsiteX1" fmla="*/ 78313 w 944100"/>
                <a:gd name="connsiteY1" fmla="*/ 639355 h 1369889"/>
                <a:gd name="connsiteX2" fmla="*/ 330215 w 944100"/>
                <a:gd name="connsiteY2" fmla="*/ 1359739 h 1369889"/>
                <a:gd name="connsiteX3" fmla="*/ 603200 w 944100"/>
                <a:gd name="connsiteY3" fmla="*/ 641000 h 1369889"/>
                <a:gd name="connsiteX4" fmla="*/ 333602 w 944100"/>
                <a:gd name="connsiteY4" fmla="*/ 0 h 1369889"/>
                <a:gd name="connsiteX0" fmla="*/ 351113 w 961611"/>
                <a:gd name="connsiteY0" fmla="*/ 0 h 1369889"/>
                <a:gd name="connsiteX1" fmla="*/ 95824 w 961611"/>
                <a:gd name="connsiteY1" fmla="*/ 639355 h 1369889"/>
                <a:gd name="connsiteX2" fmla="*/ 347726 w 961611"/>
                <a:gd name="connsiteY2" fmla="*/ 1359739 h 1369889"/>
                <a:gd name="connsiteX3" fmla="*/ 620711 w 961611"/>
                <a:gd name="connsiteY3" fmla="*/ 641000 h 1369889"/>
                <a:gd name="connsiteX4" fmla="*/ 351113 w 961611"/>
                <a:gd name="connsiteY4" fmla="*/ 0 h 1369889"/>
                <a:gd name="connsiteX0" fmla="*/ 369063 w 980163"/>
                <a:gd name="connsiteY0" fmla="*/ 0 h 1370178"/>
                <a:gd name="connsiteX1" fmla="*/ 93441 w 980163"/>
                <a:gd name="connsiteY1" fmla="*/ 635288 h 1370178"/>
                <a:gd name="connsiteX2" fmla="*/ 365676 w 980163"/>
                <a:gd name="connsiteY2" fmla="*/ 1359739 h 1370178"/>
                <a:gd name="connsiteX3" fmla="*/ 638661 w 980163"/>
                <a:gd name="connsiteY3" fmla="*/ 641000 h 1370178"/>
                <a:gd name="connsiteX4" fmla="*/ 369063 w 980163"/>
                <a:gd name="connsiteY4" fmla="*/ 0 h 1370178"/>
                <a:gd name="connsiteX0" fmla="*/ 370864 w 982024"/>
                <a:gd name="connsiteY0" fmla="*/ 0 h 1369889"/>
                <a:gd name="connsiteX1" fmla="*/ 93209 w 982024"/>
                <a:gd name="connsiteY1" fmla="*/ 639354 h 1369889"/>
                <a:gd name="connsiteX2" fmla="*/ 367477 w 982024"/>
                <a:gd name="connsiteY2" fmla="*/ 1359739 h 1369889"/>
                <a:gd name="connsiteX3" fmla="*/ 640462 w 982024"/>
                <a:gd name="connsiteY3" fmla="*/ 641000 h 1369889"/>
                <a:gd name="connsiteX4" fmla="*/ 370864 w 982024"/>
                <a:gd name="connsiteY4" fmla="*/ 0 h 1369889"/>
                <a:gd name="connsiteX0" fmla="*/ 370864 w 771053"/>
                <a:gd name="connsiteY0" fmla="*/ 0 h 1364306"/>
                <a:gd name="connsiteX1" fmla="*/ 93209 w 771053"/>
                <a:gd name="connsiteY1" fmla="*/ 639354 h 1364306"/>
                <a:gd name="connsiteX2" fmla="*/ 367477 w 771053"/>
                <a:gd name="connsiteY2" fmla="*/ 1359739 h 1364306"/>
                <a:gd name="connsiteX3" fmla="*/ 640462 w 771053"/>
                <a:gd name="connsiteY3" fmla="*/ 641000 h 1364306"/>
                <a:gd name="connsiteX4" fmla="*/ 370864 w 771053"/>
                <a:gd name="connsiteY4" fmla="*/ 0 h 1364306"/>
                <a:gd name="connsiteX0" fmla="*/ 371029 w 778298"/>
                <a:gd name="connsiteY0" fmla="*/ 0 h 1364306"/>
                <a:gd name="connsiteX1" fmla="*/ 93374 w 778298"/>
                <a:gd name="connsiteY1" fmla="*/ 639354 h 1364306"/>
                <a:gd name="connsiteX2" fmla="*/ 367642 w 778298"/>
                <a:gd name="connsiteY2" fmla="*/ 1359739 h 1364306"/>
                <a:gd name="connsiteX3" fmla="*/ 648761 w 778298"/>
                <a:gd name="connsiteY3" fmla="*/ 641000 h 1364306"/>
                <a:gd name="connsiteX4" fmla="*/ 371029 w 778298"/>
                <a:gd name="connsiteY4" fmla="*/ 0 h 1364306"/>
                <a:gd name="connsiteX0" fmla="*/ 370494 w 754820"/>
                <a:gd name="connsiteY0" fmla="*/ 0 h 1364664"/>
                <a:gd name="connsiteX1" fmla="*/ 92839 w 754820"/>
                <a:gd name="connsiteY1" fmla="*/ 639354 h 1364664"/>
                <a:gd name="connsiteX2" fmla="*/ 367107 w 754820"/>
                <a:gd name="connsiteY2" fmla="*/ 1359739 h 1364664"/>
                <a:gd name="connsiteX3" fmla="*/ 621792 w 754820"/>
                <a:gd name="connsiteY3" fmla="*/ 643034 h 1364664"/>
                <a:gd name="connsiteX4" fmla="*/ 370494 w 754820"/>
                <a:gd name="connsiteY4" fmla="*/ 0 h 1364664"/>
                <a:gd name="connsiteX0" fmla="*/ 277657 w 661983"/>
                <a:gd name="connsiteY0" fmla="*/ 0 h 1364664"/>
                <a:gd name="connsiteX1" fmla="*/ 2 w 661983"/>
                <a:gd name="connsiteY1" fmla="*/ 639354 h 1364664"/>
                <a:gd name="connsiteX2" fmla="*/ 274270 w 661983"/>
                <a:gd name="connsiteY2" fmla="*/ 1359739 h 1364664"/>
                <a:gd name="connsiteX3" fmla="*/ 528955 w 661983"/>
                <a:gd name="connsiteY3" fmla="*/ 643034 h 1364664"/>
                <a:gd name="connsiteX4" fmla="*/ 277657 w 661983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75623 w 661982"/>
                <a:gd name="connsiteY0" fmla="*/ 0 h 1364664"/>
                <a:gd name="connsiteX1" fmla="*/ 1 w 661982"/>
                <a:gd name="connsiteY1" fmla="*/ 639354 h 1364664"/>
                <a:gd name="connsiteX2" fmla="*/ 274269 w 661982"/>
                <a:gd name="connsiteY2" fmla="*/ 1359739 h 1364664"/>
                <a:gd name="connsiteX3" fmla="*/ 528954 w 661982"/>
                <a:gd name="connsiteY3" fmla="*/ 643034 h 1364664"/>
                <a:gd name="connsiteX4" fmla="*/ 275623 w 661982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4736 w 681095"/>
                <a:gd name="connsiteY0" fmla="*/ 0 h 1364664"/>
                <a:gd name="connsiteX1" fmla="*/ 19114 w 681095"/>
                <a:gd name="connsiteY1" fmla="*/ 639354 h 1364664"/>
                <a:gd name="connsiteX2" fmla="*/ 293382 w 681095"/>
                <a:gd name="connsiteY2" fmla="*/ 1359739 h 1364664"/>
                <a:gd name="connsiteX3" fmla="*/ 548067 w 681095"/>
                <a:gd name="connsiteY3" fmla="*/ 643034 h 1364664"/>
                <a:gd name="connsiteX4" fmla="*/ 294736 w 681095"/>
                <a:gd name="connsiteY4" fmla="*/ 0 h 1364664"/>
                <a:gd name="connsiteX0" fmla="*/ 293390 w 679749"/>
                <a:gd name="connsiteY0" fmla="*/ 0 h 1364664"/>
                <a:gd name="connsiteX1" fmla="*/ 17768 w 679749"/>
                <a:gd name="connsiteY1" fmla="*/ 639354 h 1364664"/>
                <a:gd name="connsiteX2" fmla="*/ 292036 w 679749"/>
                <a:gd name="connsiteY2" fmla="*/ 1359739 h 1364664"/>
                <a:gd name="connsiteX3" fmla="*/ 546721 w 679749"/>
                <a:gd name="connsiteY3" fmla="*/ 643034 h 1364664"/>
                <a:gd name="connsiteX4" fmla="*/ 293390 w 679749"/>
                <a:gd name="connsiteY4" fmla="*/ 0 h 1364664"/>
                <a:gd name="connsiteX0" fmla="*/ 293896 w 733465"/>
                <a:gd name="connsiteY0" fmla="*/ 0 h 1364306"/>
                <a:gd name="connsiteX1" fmla="*/ 18274 w 733465"/>
                <a:gd name="connsiteY1" fmla="*/ 639354 h 1364306"/>
                <a:gd name="connsiteX2" fmla="*/ 292542 w 733465"/>
                <a:gd name="connsiteY2" fmla="*/ 1359739 h 1364306"/>
                <a:gd name="connsiteX3" fmla="*/ 608227 w 733465"/>
                <a:gd name="connsiteY3" fmla="*/ 641001 h 1364306"/>
                <a:gd name="connsiteX4" fmla="*/ 293896 w 733465"/>
                <a:gd name="connsiteY4" fmla="*/ 0 h 1364306"/>
                <a:gd name="connsiteX0" fmla="*/ 293811 w 724448"/>
                <a:gd name="connsiteY0" fmla="*/ 0 h 1364306"/>
                <a:gd name="connsiteX1" fmla="*/ 18189 w 724448"/>
                <a:gd name="connsiteY1" fmla="*/ 639354 h 1364306"/>
                <a:gd name="connsiteX2" fmla="*/ 292457 w 724448"/>
                <a:gd name="connsiteY2" fmla="*/ 1359739 h 1364306"/>
                <a:gd name="connsiteX3" fmla="*/ 597975 w 724448"/>
                <a:gd name="connsiteY3" fmla="*/ 641001 h 1364306"/>
                <a:gd name="connsiteX4" fmla="*/ 293811 w 724448"/>
                <a:gd name="connsiteY4" fmla="*/ 0 h 1364306"/>
                <a:gd name="connsiteX0" fmla="*/ 293794 w 722648"/>
                <a:gd name="connsiteY0" fmla="*/ 0 h 1364306"/>
                <a:gd name="connsiteX1" fmla="*/ 18172 w 722648"/>
                <a:gd name="connsiteY1" fmla="*/ 639354 h 1364306"/>
                <a:gd name="connsiteX2" fmla="*/ 292440 w 722648"/>
                <a:gd name="connsiteY2" fmla="*/ 1359739 h 1364306"/>
                <a:gd name="connsiteX3" fmla="*/ 595925 w 722648"/>
                <a:gd name="connsiteY3" fmla="*/ 641001 h 1364306"/>
                <a:gd name="connsiteX4" fmla="*/ 293794 w 722648"/>
                <a:gd name="connsiteY4" fmla="*/ 0 h 1364306"/>
                <a:gd name="connsiteX0" fmla="*/ 293725 w 715455"/>
                <a:gd name="connsiteY0" fmla="*/ 0 h 1364306"/>
                <a:gd name="connsiteX1" fmla="*/ 18103 w 715455"/>
                <a:gd name="connsiteY1" fmla="*/ 639354 h 1364306"/>
                <a:gd name="connsiteX2" fmla="*/ 292371 w 715455"/>
                <a:gd name="connsiteY2" fmla="*/ 1359739 h 1364306"/>
                <a:gd name="connsiteX3" fmla="*/ 587723 w 715455"/>
                <a:gd name="connsiteY3" fmla="*/ 641001 h 1364306"/>
                <a:gd name="connsiteX4" fmla="*/ 293725 w 715455"/>
                <a:gd name="connsiteY4" fmla="*/ 0 h 1364306"/>
                <a:gd name="connsiteX0" fmla="*/ 293691 w 711864"/>
                <a:gd name="connsiteY0" fmla="*/ 0 h 1364306"/>
                <a:gd name="connsiteX1" fmla="*/ 18069 w 711864"/>
                <a:gd name="connsiteY1" fmla="*/ 639354 h 1364306"/>
                <a:gd name="connsiteX2" fmla="*/ 292337 w 711864"/>
                <a:gd name="connsiteY2" fmla="*/ 1359739 h 1364306"/>
                <a:gd name="connsiteX3" fmla="*/ 583622 w 711864"/>
                <a:gd name="connsiteY3" fmla="*/ 641001 h 1364306"/>
                <a:gd name="connsiteX4" fmla="*/ 293691 w 711864"/>
                <a:gd name="connsiteY4" fmla="*/ 0 h 1364306"/>
                <a:gd name="connsiteX0" fmla="*/ 351280 w 769453"/>
                <a:gd name="connsiteY0" fmla="*/ 0 h 1364306"/>
                <a:gd name="connsiteX1" fmla="*/ 75658 w 769453"/>
                <a:gd name="connsiteY1" fmla="*/ 639354 h 1364306"/>
                <a:gd name="connsiteX2" fmla="*/ 349926 w 769453"/>
                <a:gd name="connsiteY2" fmla="*/ 1359739 h 1364306"/>
                <a:gd name="connsiteX3" fmla="*/ 641211 w 769453"/>
                <a:gd name="connsiteY3" fmla="*/ 641001 h 1364306"/>
                <a:gd name="connsiteX4" fmla="*/ 351280 w 769453"/>
                <a:gd name="connsiteY4" fmla="*/ 0 h 1364306"/>
                <a:gd name="connsiteX0" fmla="*/ 336746 w 754557"/>
                <a:gd name="connsiteY0" fmla="*/ 0 h 1364570"/>
                <a:gd name="connsiteX1" fmla="*/ 77391 w 754557"/>
                <a:gd name="connsiteY1" fmla="*/ 635287 h 1364570"/>
                <a:gd name="connsiteX2" fmla="*/ 335392 w 754557"/>
                <a:gd name="connsiteY2" fmla="*/ 1359739 h 1364570"/>
                <a:gd name="connsiteX3" fmla="*/ 626677 w 754557"/>
                <a:gd name="connsiteY3" fmla="*/ 641001 h 1364570"/>
                <a:gd name="connsiteX4" fmla="*/ 336746 w 754557"/>
                <a:gd name="connsiteY4" fmla="*/ 0 h 1364570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8557 w 756413"/>
                <a:gd name="connsiteY0" fmla="*/ 0 h 1364306"/>
                <a:gd name="connsiteX1" fmla="*/ 77169 w 756413"/>
                <a:gd name="connsiteY1" fmla="*/ 639354 h 1364306"/>
                <a:gd name="connsiteX2" fmla="*/ 337203 w 756413"/>
                <a:gd name="connsiteY2" fmla="*/ 1359739 h 1364306"/>
                <a:gd name="connsiteX3" fmla="*/ 628488 w 756413"/>
                <a:gd name="connsiteY3" fmla="*/ 641001 h 1364306"/>
                <a:gd name="connsiteX4" fmla="*/ 338557 w 756413"/>
                <a:gd name="connsiteY4" fmla="*/ 0 h 1364306"/>
                <a:gd name="connsiteX0" fmla="*/ 334604 w 752460"/>
                <a:gd name="connsiteY0" fmla="*/ 0 h 1364306"/>
                <a:gd name="connsiteX1" fmla="*/ 73216 w 752460"/>
                <a:gd name="connsiteY1" fmla="*/ 639354 h 1364306"/>
                <a:gd name="connsiteX2" fmla="*/ 333250 w 752460"/>
                <a:gd name="connsiteY2" fmla="*/ 1359739 h 1364306"/>
                <a:gd name="connsiteX3" fmla="*/ 624535 w 752460"/>
                <a:gd name="connsiteY3" fmla="*/ 641001 h 1364306"/>
                <a:gd name="connsiteX4" fmla="*/ 334604 w 752460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59924"/>
                <a:gd name="connsiteY0" fmla="*/ 0 h 1364306"/>
                <a:gd name="connsiteX1" fmla="*/ 72366 w 759924"/>
                <a:gd name="connsiteY1" fmla="*/ 639354 h 1364306"/>
                <a:gd name="connsiteX2" fmla="*/ 340533 w 759924"/>
                <a:gd name="connsiteY2" fmla="*/ 1359739 h 1364306"/>
                <a:gd name="connsiteX3" fmla="*/ 631818 w 759924"/>
                <a:gd name="connsiteY3" fmla="*/ 641001 h 1364306"/>
                <a:gd name="connsiteX4" fmla="*/ 341887 w 759924"/>
                <a:gd name="connsiteY4" fmla="*/ 0 h 1364306"/>
                <a:gd name="connsiteX0" fmla="*/ 341887 w 705164"/>
                <a:gd name="connsiteY0" fmla="*/ 0 h 1359739"/>
                <a:gd name="connsiteX1" fmla="*/ 72366 w 705164"/>
                <a:gd name="connsiteY1" fmla="*/ 639354 h 1359739"/>
                <a:gd name="connsiteX2" fmla="*/ 340533 w 705164"/>
                <a:gd name="connsiteY2" fmla="*/ 1359739 h 1359739"/>
                <a:gd name="connsiteX3" fmla="*/ 631818 w 705164"/>
                <a:gd name="connsiteY3" fmla="*/ 641001 h 1359739"/>
                <a:gd name="connsiteX4" fmla="*/ 341887 w 705164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887 w 710413"/>
                <a:gd name="connsiteY0" fmla="*/ 0 h 1359739"/>
                <a:gd name="connsiteX1" fmla="*/ 72366 w 710413"/>
                <a:gd name="connsiteY1" fmla="*/ 639354 h 1359739"/>
                <a:gd name="connsiteX2" fmla="*/ 340533 w 710413"/>
                <a:gd name="connsiteY2" fmla="*/ 1359739 h 1359739"/>
                <a:gd name="connsiteX3" fmla="*/ 631818 w 710413"/>
                <a:gd name="connsiteY3" fmla="*/ 641001 h 1359739"/>
                <a:gd name="connsiteX4" fmla="*/ 341887 w 710413"/>
                <a:gd name="connsiteY4" fmla="*/ 0 h 1359739"/>
                <a:gd name="connsiteX0" fmla="*/ 341139 w 673359"/>
                <a:gd name="connsiteY0" fmla="*/ 0 h 1359739"/>
                <a:gd name="connsiteX1" fmla="*/ 71618 w 673359"/>
                <a:gd name="connsiteY1" fmla="*/ 639354 h 1359739"/>
                <a:gd name="connsiteX2" fmla="*/ 339785 w 673359"/>
                <a:gd name="connsiteY2" fmla="*/ 1359739 h 1359739"/>
                <a:gd name="connsiteX3" fmla="*/ 590403 w 673359"/>
                <a:gd name="connsiteY3" fmla="*/ 636934 h 1359739"/>
                <a:gd name="connsiteX4" fmla="*/ 341139 w 673359"/>
                <a:gd name="connsiteY4" fmla="*/ 0 h 1359739"/>
                <a:gd name="connsiteX0" fmla="*/ 341139 w 660595"/>
                <a:gd name="connsiteY0" fmla="*/ 0 h 1359739"/>
                <a:gd name="connsiteX1" fmla="*/ 71618 w 660595"/>
                <a:gd name="connsiteY1" fmla="*/ 639354 h 1359739"/>
                <a:gd name="connsiteX2" fmla="*/ 339785 w 660595"/>
                <a:gd name="connsiteY2" fmla="*/ 1359739 h 1359739"/>
                <a:gd name="connsiteX3" fmla="*/ 590403 w 660595"/>
                <a:gd name="connsiteY3" fmla="*/ 636934 h 1359739"/>
                <a:gd name="connsiteX4" fmla="*/ 341139 w 660595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213 w 664312"/>
                <a:gd name="connsiteY0" fmla="*/ 0 h 1359739"/>
                <a:gd name="connsiteX1" fmla="*/ 71692 w 664312"/>
                <a:gd name="connsiteY1" fmla="*/ 639354 h 1359739"/>
                <a:gd name="connsiteX2" fmla="*/ 339859 w 664312"/>
                <a:gd name="connsiteY2" fmla="*/ 1359739 h 1359739"/>
                <a:gd name="connsiteX3" fmla="*/ 594544 w 664312"/>
                <a:gd name="connsiteY3" fmla="*/ 636934 h 1359739"/>
                <a:gd name="connsiteX4" fmla="*/ 341213 w 664312"/>
                <a:gd name="connsiteY4" fmla="*/ 0 h 1359739"/>
                <a:gd name="connsiteX0" fmla="*/ 341623 w 684844"/>
                <a:gd name="connsiteY0" fmla="*/ 0 h 1359748"/>
                <a:gd name="connsiteX1" fmla="*/ 72102 w 684844"/>
                <a:gd name="connsiteY1" fmla="*/ 639354 h 1359748"/>
                <a:gd name="connsiteX2" fmla="*/ 340269 w 684844"/>
                <a:gd name="connsiteY2" fmla="*/ 1359739 h 1359748"/>
                <a:gd name="connsiteX3" fmla="*/ 617321 w 684844"/>
                <a:gd name="connsiteY3" fmla="*/ 630834 h 1359748"/>
                <a:gd name="connsiteX4" fmla="*/ 341623 w 684844"/>
                <a:gd name="connsiteY4" fmla="*/ 0 h 1359748"/>
                <a:gd name="connsiteX0" fmla="*/ 341623 w 684844"/>
                <a:gd name="connsiteY0" fmla="*/ 0 h 1359739"/>
                <a:gd name="connsiteX1" fmla="*/ 72102 w 684844"/>
                <a:gd name="connsiteY1" fmla="*/ 639354 h 1359739"/>
                <a:gd name="connsiteX2" fmla="*/ 340269 w 684844"/>
                <a:gd name="connsiteY2" fmla="*/ 1359739 h 1359739"/>
                <a:gd name="connsiteX3" fmla="*/ 617321 w 684844"/>
                <a:gd name="connsiteY3" fmla="*/ 636934 h 1359739"/>
                <a:gd name="connsiteX4" fmla="*/ 341623 w 684844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699 w 688595"/>
                <a:gd name="connsiteY0" fmla="*/ 0 h 1359739"/>
                <a:gd name="connsiteX1" fmla="*/ 72178 w 688595"/>
                <a:gd name="connsiteY1" fmla="*/ 639354 h 1359739"/>
                <a:gd name="connsiteX2" fmla="*/ 340345 w 688595"/>
                <a:gd name="connsiteY2" fmla="*/ 1359739 h 1359739"/>
                <a:gd name="connsiteX3" fmla="*/ 621464 w 688595"/>
                <a:gd name="connsiteY3" fmla="*/ 636934 h 1359739"/>
                <a:gd name="connsiteX4" fmla="*/ 341699 w 688595"/>
                <a:gd name="connsiteY4" fmla="*/ 0 h 1359739"/>
                <a:gd name="connsiteX0" fmla="*/ 341736 w 690470"/>
                <a:gd name="connsiteY0" fmla="*/ 0 h 1359744"/>
                <a:gd name="connsiteX1" fmla="*/ 72215 w 690470"/>
                <a:gd name="connsiteY1" fmla="*/ 639354 h 1359744"/>
                <a:gd name="connsiteX2" fmla="*/ 340382 w 690470"/>
                <a:gd name="connsiteY2" fmla="*/ 1359739 h 1359744"/>
                <a:gd name="connsiteX3" fmla="*/ 623534 w 690470"/>
                <a:gd name="connsiteY3" fmla="*/ 645068 h 1359744"/>
                <a:gd name="connsiteX4" fmla="*/ 341736 w 690470"/>
                <a:gd name="connsiteY4" fmla="*/ 0 h 1359744"/>
                <a:gd name="connsiteX0" fmla="*/ 341736 w 690470"/>
                <a:gd name="connsiteY0" fmla="*/ 0 h 1359739"/>
                <a:gd name="connsiteX1" fmla="*/ 72215 w 690470"/>
                <a:gd name="connsiteY1" fmla="*/ 639354 h 1359739"/>
                <a:gd name="connsiteX2" fmla="*/ 340382 w 690470"/>
                <a:gd name="connsiteY2" fmla="*/ 1359739 h 1359739"/>
                <a:gd name="connsiteX3" fmla="*/ 623534 w 690470"/>
                <a:gd name="connsiteY3" fmla="*/ 636935 h 1359739"/>
                <a:gd name="connsiteX4" fmla="*/ 341736 w 690470"/>
                <a:gd name="connsiteY4" fmla="*/ 0 h 1359739"/>
                <a:gd name="connsiteX0" fmla="*/ 341736 w 690470"/>
                <a:gd name="connsiteY0" fmla="*/ 0 h 1359741"/>
                <a:gd name="connsiteX1" fmla="*/ 72215 w 690470"/>
                <a:gd name="connsiteY1" fmla="*/ 639354 h 1359741"/>
                <a:gd name="connsiteX2" fmla="*/ 340382 w 690470"/>
                <a:gd name="connsiteY2" fmla="*/ 1359739 h 1359741"/>
                <a:gd name="connsiteX3" fmla="*/ 623534 w 690470"/>
                <a:gd name="connsiteY3" fmla="*/ 643035 h 1359741"/>
                <a:gd name="connsiteX4" fmla="*/ 341736 w 690470"/>
                <a:gd name="connsiteY4" fmla="*/ 0 h 1359741"/>
                <a:gd name="connsiteX0" fmla="*/ 341774 w 692348"/>
                <a:gd name="connsiteY0" fmla="*/ 0 h 1359739"/>
                <a:gd name="connsiteX1" fmla="*/ 72253 w 692348"/>
                <a:gd name="connsiteY1" fmla="*/ 639354 h 1359739"/>
                <a:gd name="connsiteX2" fmla="*/ 340420 w 692348"/>
                <a:gd name="connsiteY2" fmla="*/ 1359739 h 1359739"/>
                <a:gd name="connsiteX3" fmla="*/ 625605 w 692348"/>
                <a:gd name="connsiteY3" fmla="*/ 638968 h 1359739"/>
                <a:gd name="connsiteX4" fmla="*/ 341774 w 692348"/>
                <a:gd name="connsiteY4" fmla="*/ 0 h 1359739"/>
                <a:gd name="connsiteX0" fmla="*/ 341700 w 688594"/>
                <a:gd name="connsiteY0" fmla="*/ 0 h 1359739"/>
                <a:gd name="connsiteX1" fmla="*/ 72179 w 688594"/>
                <a:gd name="connsiteY1" fmla="*/ 639354 h 1359739"/>
                <a:gd name="connsiteX2" fmla="*/ 340346 w 688594"/>
                <a:gd name="connsiteY2" fmla="*/ 1359739 h 1359739"/>
                <a:gd name="connsiteX3" fmla="*/ 621464 w 688594"/>
                <a:gd name="connsiteY3" fmla="*/ 638968 h 1359739"/>
                <a:gd name="connsiteX4" fmla="*/ 341700 w 688594"/>
                <a:gd name="connsiteY4" fmla="*/ 0 h 1359739"/>
                <a:gd name="connsiteX0" fmla="*/ 341700 w 695652"/>
                <a:gd name="connsiteY0" fmla="*/ 0 h 1359739"/>
                <a:gd name="connsiteX1" fmla="*/ 72179 w 695652"/>
                <a:gd name="connsiteY1" fmla="*/ 639354 h 1359739"/>
                <a:gd name="connsiteX2" fmla="*/ 340346 w 695652"/>
                <a:gd name="connsiteY2" fmla="*/ 1359739 h 1359739"/>
                <a:gd name="connsiteX3" fmla="*/ 621464 w 695652"/>
                <a:gd name="connsiteY3" fmla="*/ 638968 h 1359739"/>
                <a:gd name="connsiteX4" fmla="*/ 341700 w 695652"/>
                <a:gd name="connsiteY4" fmla="*/ 0 h 1359739"/>
                <a:gd name="connsiteX0" fmla="*/ 341549 w 688198"/>
                <a:gd name="connsiteY0" fmla="*/ 0 h 1359739"/>
                <a:gd name="connsiteX1" fmla="*/ 72028 w 688198"/>
                <a:gd name="connsiteY1" fmla="*/ 639354 h 1359739"/>
                <a:gd name="connsiteX2" fmla="*/ 340195 w 688198"/>
                <a:gd name="connsiteY2" fmla="*/ 1359739 h 1359739"/>
                <a:gd name="connsiteX3" fmla="*/ 613180 w 688198"/>
                <a:gd name="connsiteY3" fmla="*/ 638968 h 1359739"/>
                <a:gd name="connsiteX4" fmla="*/ 341549 w 688198"/>
                <a:gd name="connsiteY4" fmla="*/ 0 h 1359739"/>
                <a:gd name="connsiteX0" fmla="*/ 341400 w 680764"/>
                <a:gd name="connsiteY0" fmla="*/ 0 h 1359739"/>
                <a:gd name="connsiteX1" fmla="*/ 71879 w 680764"/>
                <a:gd name="connsiteY1" fmla="*/ 639354 h 1359739"/>
                <a:gd name="connsiteX2" fmla="*/ 340046 w 680764"/>
                <a:gd name="connsiteY2" fmla="*/ 1359739 h 1359739"/>
                <a:gd name="connsiteX3" fmla="*/ 604898 w 680764"/>
                <a:gd name="connsiteY3" fmla="*/ 638968 h 1359739"/>
                <a:gd name="connsiteX4" fmla="*/ 341400 w 680764"/>
                <a:gd name="connsiteY4" fmla="*/ 0 h 1359739"/>
                <a:gd name="connsiteX0" fmla="*/ 359515 w 717471"/>
                <a:gd name="connsiteY0" fmla="*/ 0 h 1359739"/>
                <a:gd name="connsiteX1" fmla="*/ 89994 w 717471"/>
                <a:gd name="connsiteY1" fmla="*/ 639354 h 1359739"/>
                <a:gd name="connsiteX2" fmla="*/ 358161 w 717471"/>
                <a:gd name="connsiteY2" fmla="*/ 1359739 h 1359739"/>
                <a:gd name="connsiteX3" fmla="*/ 623013 w 717471"/>
                <a:gd name="connsiteY3" fmla="*/ 638968 h 1359739"/>
                <a:gd name="connsiteX4" fmla="*/ 359515 w 717471"/>
                <a:gd name="connsiteY4" fmla="*/ 0 h 1359739"/>
                <a:gd name="connsiteX0" fmla="*/ 269522 w 533021"/>
                <a:gd name="connsiteY0" fmla="*/ 0 h 1402439"/>
                <a:gd name="connsiteX1" fmla="*/ 1 w 533021"/>
                <a:gd name="connsiteY1" fmla="*/ 639354 h 1402439"/>
                <a:gd name="connsiteX2" fmla="*/ 271218 w 533021"/>
                <a:gd name="connsiteY2" fmla="*/ 1402439 h 1402439"/>
                <a:gd name="connsiteX3" fmla="*/ 533020 w 533021"/>
                <a:gd name="connsiteY3" fmla="*/ 638968 h 1402439"/>
                <a:gd name="connsiteX4" fmla="*/ 269522 w 533021"/>
                <a:gd name="connsiteY4" fmla="*/ 0 h 1402439"/>
                <a:gd name="connsiteX0" fmla="*/ 363332 w 626831"/>
                <a:gd name="connsiteY0" fmla="*/ 0 h 1402439"/>
                <a:gd name="connsiteX1" fmla="*/ 93811 w 626831"/>
                <a:gd name="connsiteY1" fmla="*/ 639354 h 1402439"/>
                <a:gd name="connsiteX2" fmla="*/ 365028 w 626831"/>
                <a:gd name="connsiteY2" fmla="*/ 1402439 h 1402439"/>
                <a:gd name="connsiteX3" fmla="*/ 626830 w 626831"/>
                <a:gd name="connsiteY3" fmla="*/ 638968 h 1402439"/>
                <a:gd name="connsiteX4" fmla="*/ 363332 w 626831"/>
                <a:gd name="connsiteY4" fmla="*/ 0 h 1402439"/>
                <a:gd name="connsiteX0" fmla="*/ 365965 w 629464"/>
                <a:gd name="connsiteY0" fmla="*/ 0 h 1402439"/>
                <a:gd name="connsiteX1" fmla="*/ 96444 w 629464"/>
                <a:gd name="connsiteY1" fmla="*/ 639354 h 1402439"/>
                <a:gd name="connsiteX2" fmla="*/ 367661 w 629464"/>
                <a:gd name="connsiteY2" fmla="*/ 1402439 h 1402439"/>
                <a:gd name="connsiteX3" fmla="*/ 629463 w 629464"/>
                <a:gd name="connsiteY3" fmla="*/ 638968 h 1402439"/>
                <a:gd name="connsiteX4" fmla="*/ 365965 w 629464"/>
                <a:gd name="connsiteY4" fmla="*/ 0 h 1402439"/>
                <a:gd name="connsiteX0" fmla="*/ 365965 w 730965"/>
                <a:gd name="connsiteY0" fmla="*/ 0 h 1402439"/>
                <a:gd name="connsiteX1" fmla="*/ 96444 w 730965"/>
                <a:gd name="connsiteY1" fmla="*/ 639354 h 1402439"/>
                <a:gd name="connsiteX2" fmla="*/ 367661 w 730965"/>
                <a:gd name="connsiteY2" fmla="*/ 1402439 h 1402439"/>
                <a:gd name="connsiteX3" fmla="*/ 629463 w 730965"/>
                <a:gd name="connsiteY3" fmla="*/ 638968 h 1402439"/>
                <a:gd name="connsiteX4" fmla="*/ 365965 w 730965"/>
                <a:gd name="connsiteY4" fmla="*/ 0 h 1402439"/>
                <a:gd name="connsiteX0" fmla="*/ 365965 w 728316"/>
                <a:gd name="connsiteY0" fmla="*/ 0 h 1402439"/>
                <a:gd name="connsiteX1" fmla="*/ 96444 w 728316"/>
                <a:gd name="connsiteY1" fmla="*/ 639354 h 1402439"/>
                <a:gd name="connsiteX2" fmla="*/ 367661 w 728316"/>
                <a:gd name="connsiteY2" fmla="*/ 1402439 h 1402439"/>
                <a:gd name="connsiteX3" fmla="*/ 629463 w 728316"/>
                <a:gd name="connsiteY3" fmla="*/ 638968 h 1402439"/>
                <a:gd name="connsiteX4" fmla="*/ 365965 w 728316"/>
                <a:gd name="connsiteY4" fmla="*/ 0 h 1402439"/>
                <a:gd name="connsiteX0" fmla="*/ 347554 w 692684"/>
                <a:gd name="connsiteY0" fmla="*/ 0 h 1402439"/>
                <a:gd name="connsiteX1" fmla="*/ 78033 w 692684"/>
                <a:gd name="connsiteY1" fmla="*/ 639354 h 1402439"/>
                <a:gd name="connsiteX2" fmla="*/ 349250 w 692684"/>
                <a:gd name="connsiteY2" fmla="*/ 1402439 h 1402439"/>
                <a:gd name="connsiteX3" fmla="*/ 613085 w 692684"/>
                <a:gd name="connsiteY3" fmla="*/ 638968 h 1402439"/>
                <a:gd name="connsiteX4" fmla="*/ 347554 w 692684"/>
                <a:gd name="connsiteY4" fmla="*/ 0 h 1402439"/>
                <a:gd name="connsiteX0" fmla="*/ 347591 w 694535"/>
                <a:gd name="connsiteY0" fmla="*/ 0 h 1402439"/>
                <a:gd name="connsiteX1" fmla="*/ 78070 w 694535"/>
                <a:gd name="connsiteY1" fmla="*/ 639354 h 1402439"/>
                <a:gd name="connsiteX2" fmla="*/ 349287 w 694535"/>
                <a:gd name="connsiteY2" fmla="*/ 1402439 h 1402439"/>
                <a:gd name="connsiteX3" fmla="*/ 615155 w 694535"/>
                <a:gd name="connsiteY3" fmla="*/ 638968 h 1402439"/>
                <a:gd name="connsiteX4" fmla="*/ 347591 w 694535"/>
                <a:gd name="connsiteY4" fmla="*/ 0 h 1402439"/>
                <a:gd name="connsiteX0" fmla="*/ 345774 w 692678"/>
                <a:gd name="connsiteY0" fmla="*/ 0 h 1402443"/>
                <a:gd name="connsiteX1" fmla="*/ 78286 w 692678"/>
                <a:gd name="connsiteY1" fmla="*/ 633254 h 1402443"/>
                <a:gd name="connsiteX2" fmla="*/ 347470 w 692678"/>
                <a:gd name="connsiteY2" fmla="*/ 1402439 h 1402443"/>
                <a:gd name="connsiteX3" fmla="*/ 613338 w 692678"/>
                <a:gd name="connsiteY3" fmla="*/ 638968 h 1402443"/>
                <a:gd name="connsiteX4" fmla="*/ 345774 w 692678"/>
                <a:gd name="connsiteY4" fmla="*/ 0 h 1402443"/>
                <a:gd name="connsiteX0" fmla="*/ 342141 w 688967"/>
                <a:gd name="connsiteY0" fmla="*/ 0 h 1402462"/>
                <a:gd name="connsiteX1" fmla="*/ 78720 w 688967"/>
                <a:gd name="connsiteY1" fmla="*/ 625120 h 1402462"/>
                <a:gd name="connsiteX2" fmla="*/ 343837 w 688967"/>
                <a:gd name="connsiteY2" fmla="*/ 1402439 h 1402462"/>
                <a:gd name="connsiteX3" fmla="*/ 609705 w 688967"/>
                <a:gd name="connsiteY3" fmla="*/ 638968 h 1402462"/>
                <a:gd name="connsiteX4" fmla="*/ 342141 w 688967"/>
                <a:gd name="connsiteY4" fmla="*/ 0 h 1402462"/>
                <a:gd name="connsiteX0" fmla="*/ 343955 w 690820"/>
                <a:gd name="connsiteY0" fmla="*/ 0 h 1402450"/>
                <a:gd name="connsiteX1" fmla="*/ 78501 w 690820"/>
                <a:gd name="connsiteY1" fmla="*/ 629186 h 1402450"/>
                <a:gd name="connsiteX2" fmla="*/ 345651 w 690820"/>
                <a:gd name="connsiteY2" fmla="*/ 1402439 h 1402450"/>
                <a:gd name="connsiteX3" fmla="*/ 611519 w 690820"/>
                <a:gd name="connsiteY3" fmla="*/ 638968 h 1402450"/>
                <a:gd name="connsiteX4" fmla="*/ 343955 w 690820"/>
                <a:gd name="connsiteY4" fmla="*/ 0 h 1402450"/>
                <a:gd name="connsiteX0" fmla="*/ 343918 w 688969"/>
                <a:gd name="connsiteY0" fmla="*/ 0 h 1402442"/>
                <a:gd name="connsiteX1" fmla="*/ 78464 w 688969"/>
                <a:gd name="connsiteY1" fmla="*/ 629186 h 1402442"/>
                <a:gd name="connsiteX2" fmla="*/ 345614 w 688969"/>
                <a:gd name="connsiteY2" fmla="*/ 1402439 h 1402442"/>
                <a:gd name="connsiteX3" fmla="*/ 609449 w 688969"/>
                <a:gd name="connsiteY3" fmla="*/ 634902 h 1402442"/>
                <a:gd name="connsiteX4" fmla="*/ 343918 w 688969"/>
                <a:gd name="connsiteY4" fmla="*/ 0 h 1402442"/>
                <a:gd name="connsiteX0" fmla="*/ 343918 w 688969"/>
                <a:gd name="connsiteY0" fmla="*/ 0 h 1402440"/>
                <a:gd name="connsiteX1" fmla="*/ 78464 w 688969"/>
                <a:gd name="connsiteY1" fmla="*/ 629186 h 1402440"/>
                <a:gd name="connsiteX2" fmla="*/ 345614 w 688969"/>
                <a:gd name="connsiteY2" fmla="*/ 1402439 h 1402440"/>
                <a:gd name="connsiteX3" fmla="*/ 609449 w 688969"/>
                <a:gd name="connsiteY3" fmla="*/ 632869 h 1402440"/>
                <a:gd name="connsiteX4" fmla="*/ 343918 w 688969"/>
                <a:gd name="connsiteY4" fmla="*/ 0 h 1402440"/>
                <a:gd name="connsiteX0" fmla="*/ 343879 w 687117"/>
                <a:gd name="connsiteY0" fmla="*/ 0 h 1402439"/>
                <a:gd name="connsiteX1" fmla="*/ 78425 w 687117"/>
                <a:gd name="connsiteY1" fmla="*/ 629186 h 1402439"/>
                <a:gd name="connsiteX2" fmla="*/ 345575 w 687117"/>
                <a:gd name="connsiteY2" fmla="*/ 1402439 h 1402439"/>
                <a:gd name="connsiteX3" fmla="*/ 607377 w 687117"/>
                <a:gd name="connsiteY3" fmla="*/ 628803 h 1402439"/>
                <a:gd name="connsiteX4" fmla="*/ 343879 w 687117"/>
                <a:gd name="connsiteY4" fmla="*/ 0 h 1402439"/>
                <a:gd name="connsiteX0" fmla="*/ 265457 w 528957"/>
                <a:gd name="connsiteY0" fmla="*/ 0 h 1404472"/>
                <a:gd name="connsiteX1" fmla="*/ 3 w 528957"/>
                <a:gd name="connsiteY1" fmla="*/ 629186 h 1404472"/>
                <a:gd name="connsiteX2" fmla="*/ 261053 w 528957"/>
                <a:gd name="connsiteY2" fmla="*/ 1404472 h 1404472"/>
                <a:gd name="connsiteX3" fmla="*/ 528955 w 528957"/>
                <a:gd name="connsiteY3" fmla="*/ 628803 h 1404472"/>
                <a:gd name="connsiteX4" fmla="*/ 265457 w 528957"/>
                <a:gd name="connsiteY4" fmla="*/ 0 h 1404472"/>
                <a:gd name="connsiteX0" fmla="*/ 265455 w 528953"/>
                <a:gd name="connsiteY0" fmla="*/ 0 h 1400405"/>
                <a:gd name="connsiteX1" fmla="*/ 1 w 528953"/>
                <a:gd name="connsiteY1" fmla="*/ 629186 h 1400405"/>
                <a:gd name="connsiteX2" fmla="*/ 263084 w 528953"/>
                <a:gd name="connsiteY2" fmla="*/ 1400405 h 1400405"/>
                <a:gd name="connsiteX3" fmla="*/ 528953 w 528953"/>
                <a:gd name="connsiteY3" fmla="*/ 628803 h 1400405"/>
                <a:gd name="connsiteX4" fmla="*/ 265455 w 528953"/>
                <a:gd name="connsiteY4" fmla="*/ 0 h 1400405"/>
                <a:gd name="connsiteX0" fmla="*/ 349197 w 612695"/>
                <a:gd name="connsiteY0" fmla="*/ 0 h 1400405"/>
                <a:gd name="connsiteX1" fmla="*/ 83743 w 612695"/>
                <a:gd name="connsiteY1" fmla="*/ 629186 h 1400405"/>
                <a:gd name="connsiteX2" fmla="*/ 346826 w 612695"/>
                <a:gd name="connsiteY2" fmla="*/ 1400405 h 1400405"/>
                <a:gd name="connsiteX3" fmla="*/ 612695 w 612695"/>
                <a:gd name="connsiteY3" fmla="*/ 628803 h 1400405"/>
                <a:gd name="connsiteX4" fmla="*/ 349197 w 612695"/>
                <a:gd name="connsiteY4" fmla="*/ 0 h 1400405"/>
                <a:gd name="connsiteX0" fmla="*/ 349197 w 695756"/>
                <a:gd name="connsiteY0" fmla="*/ 0 h 1400405"/>
                <a:gd name="connsiteX1" fmla="*/ 83743 w 695756"/>
                <a:gd name="connsiteY1" fmla="*/ 629186 h 1400405"/>
                <a:gd name="connsiteX2" fmla="*/ 346826 w 695756"/>
                <a:gd name="connsiteY2" fmla="*/ 1400405 h 1400405"/>
                <a:gd name="connsiteX3" fmla="*/ 612695 w 695756"/>
                <a:gd name="connsiteY3" fmla="*/ 628803 h 1400405"/>
                <a:gd name="connsiteX4" fmla="*/ 349197 w 695756"/>
                <a:gd name="connsiteY4" fmla="*/ 0 h 1400405"/>
                <a:gd name="connsiteX0" fmla="*/ 366752 w 730701"/>
                <a:gd name="connsiteY0" fmla="*/ 0 h 1400405"/>
                <a:gd name="connsiteX1" fmla="*/ 101298 w 730701"/>
                <a:gd name="connsiteY1" fmla="*/ 629186 h 1400405"/>
                <a:gd name="connsiteX2" fmla="*/ 364381 w 730701"/>
                <a:gd name="connsiteY2" fmla="*/ 1400405 h 1400405"/>
                <a:gd name="connsiteX3" fmla="*/ 630250 w 730701"/>
                <a:gd name="connsiteY3" fmla="*/ 628803 h 1400405"/>
                <a:gd name="connsiteX4" fmla="*/ 366752 w 730701"/>
                <a:gd name="connsiteY4" fmla="*/ 0 h 1400405"/>
                <a:gd name="connsiteX0" fmla="*/ 366424 w 730048"/>
                <a:gd name="connsiteY0" fmla="*/ 0 h 1400405"/>
                <a:gd name="connsiteX1" fmla="*/ 100970 w 730048"/>
                <a:gd name="connsiteY1" fmla="*/ 629186 h 1400405"/>
                <a:gd name="connsiteX2" fmla="*/ 364053 w 730048"/>
                <a:gd name="connsiteY2" fmla="*/ 1400405 h 1400405"/>
                <a:gd name="connsiteX3" fmla="*/ 629922 w 730048"/>
                <a:gd name="connsiteY3" fmla="*/ 628803 h 1400405"/>
                <a:gd name="connsiteX4" fmla="*/ 366424 w 730048"/>
                <a:gd name="connsiteY4" fmla="*/ 0 h 1400405"/>
                <a:gd name="connsiteX0" fmla="*/ 366424 w 730048"/>
                <a:gd name="connsiteY0" fmla="*/ 27155 h 1427560"/>
                <a:gd name="connsiteX1" fmla="*/ 303097 w 730048"/>
                <a:gd name="connsiteY1" fmla="*/ 168051 h 1427560"/>
                <a:gd name="connsiteX2" fmla="*/ 100970 w 730048"/>
                <a:gd name="connsiteY2" fmla="*/ 656341 h 1427560"/>
                <a:gd name="connsiteX3" fmla="*/ 364053 w 730048"/>
                <a:gd name="connsiteY3" fmla="*/ 1427560 h 1427560"/>
                <a:gd name="connsiteX4" fmla="*/ 629922 w 730048"/>
                <a:gd name="connsiteY4" fmla="*/ 655958 h 1427560"/>
                <a:gd name="connsiteX5" fmla="*/ 366424 w 730048"/>
                <a:gd name="connsiteY5" fmla="*/ 27155 h 1427560"/>
                <a:gd name="connsiteX0" fmla="*/ 366424 w 730048"/>
                <a:gd name="connsiteY0" fmla="*/ 27155 h 1427560"/>
                <a:gd name="connsiteX1" fmla="*/ 303097 w 730048"/>
                <a:gd name="connsiteY1" fmla="*/ 168051 h 1427560"/>
                <a:gd name="connsiteX2" fmla="*/ 100970 w 730048"/>
                <a:gd name="connsiteY2" fmla="*/ 656341 h 1427560"/>
                <a:gd name="connsiteX3" fmla="*/ 364053 w 730048"/>
                <a:gd name="connsiteY3" fmla="*/ 1427560 h 1427560"/>
                <a:gd name="connsiteX4" fmla="*/ 629922 w 730048"/>
                <a:gd name="connsiteY4" fmla="*/ 655958 h 1427560"/>
                <a:gd name="connsiteX5" fmla="*/ 366424 w 730048"/>
                <a:gd name="connsiteY5" fmla="*/ 27155 h 1427560"/>
                <a:gd name="connsiteX0" fmla="*/ 366424 w 730048"/>
                <a:gd name="connsiteY0" fmla="*/ 23896 h 1424301"/>
                <a:gd name="connsiteX1" fmla="*/ 303097 w 730048"/>
                <a:gd name="connsiteY1" fmla="*/ 164792 h 1424301"/>
                <a:gd name="connsiteX2" fmla="*/ 100970 w 730048"/>
                <a:gd name="connsiteY2" fmla="*/ 653082 h 1424301"/>
                <a:gd name="connsiteX3" fmla="*/ 364053 w 730048"/>
                <a:gd name="connsiteY3" fmla="*/ 1424301 h 1424301"/>
                <a:gd name="connsiteX4" fmla="*/ 629922 w 730048"/>
                <a:gd name="connsiteY4" fmla="*/ 652699 h 1424301"/>
                <a:gd name="connsiteX5" fmla="*/ 366424 w 730048"/>
                <a:gd name="connsiteY5" fmla="*/ 23896 h 1424301"/>
                <a:gd name="connsiteX0" fmla="*/ 366424 w 730048"/>
                <a:gd name="connsiteY0" fmla="*/ 23896 h 1424301"/>
                <a:gd name="connsiteX1" fmla="*/ 303097 w 730048"/>
                <a:gd name="connsiteY1" fmla="*/ 164792 h 1424301"/>
                <a:gd name="connsiteX2" fmla="*/ 100970 w 730048"/>
                <a:gd name="connsiteY2" fmla="*/ 653082 h 1424301"/>
                <a:gd name="connsiteX3" fmla="*/ 364053 w 730048"/>
                <a:gd name="connsiteY3" fmla="*/ 1424301 h 1424301"/>
                <a:gd name="connsiteX4" fmla="*/ 629922 w 730048"/>
                <a:gd name="connsiteY4" fmla="*/ 652699 h 1424301"/>
                <a:gd name="connsiteX5" fmla="*/ 366424 w 730048"/>
                <a:gd name="connsiteY5" fmla="*/ 23896 h 1424301"/>
                <a:gd name="connsiteX0" fmla="*/ 366424 w 730048"/>
                <a:gd name="connsiteY0" fmla="*/ 23894 h 1424299"/>
                <a:gd name="connsiteX1" fmla="*/ 303097 w 730048"/>
                <a:gd name="connsiteY1" fmla="*/ 164790 h 1424299"/>
                <a:gd name="connsiteX2" fmla="*/ 100970 w 730048"/>
                <a:gd name="connsiteY2" fmla="*/ 653080 h 1424299"/>
                <a:gd name="connsiteX3" fmla="*/ 364053 w 730048"/>
                <a:gd name="connsiteY3" fmla="*/ 1424299 h 1424299"/>
                <a:gd name="connsiteX4" fmla="*/ 629922 w 730048"/>
                <a:gd name="connsiteY4" fmla="*/ 652697 h 1424299"/>
                <a:gd name="connsiteX5" fmla="*/ 366424 w 730048"/>
                <a:gd name="connsiteY5" fmla="*/ 23894 h 1424299"/>
                <a:gd name="connsiteX0" fmla="*/ 366424 w 730048"/>
                <a:gd name="connsiteY0" fmla="*/ 23894 h 1424299"/>
                <a:gd name="connsiteX1" fmla="*/ 303097 w 730048"/>
                <a:gd name="connsiteY1" fmla="*/ 164790 h 1424299"/>
                <a:gd name="connsiteX2" fmla="*/ 100970 w 730048"/>
                <a:gd name="connsiteY2" fmla="*/ 653080 h 1424299"/>
                <a:gd name="connsiteX3" fmla="*/ 364053 w 730048"/>
                <a:gd name="connsiteY3" fmla="*/ 1424299 h 1424299"/>
                <a:gd name="connsiteX4" fmla="*/ 629922 w 730048"/>
                <a:gd name="connsiteY4" fmla="*/ 652697 h 1424299"/>
                <a:gd name="connsiteX5" fmla="*/ 366424 w 730048"/>
                <a:gd name="connsiteY5" fmla="*/ 23894 h 1424299"/>
                <a:gd name="connsiteX0" fmla="*/ 366424 w 630402"/>
                <a:gd name="connsiteY0" fmla="*/ 23894 h 1424299"/>
                <a:gd name="connsiteX1" fmla="*/ 303097 w 630402"/>
                <a:gd name="connsiteY1" fmla="*/ 164790 h 1424299"/>
                <a:gd name="connsiteX2" fmla="*/ 100970 w 630402"/>
                <a:gd name="connsiteY2" fmla="*/ 653080 h 1424299"/>
                <a:gd name="connsiteX3" fmla="*/ 364053 w 630402"/>
                <a:gd name="connsiteY3" fmla="*/ 1424299 h 1424299"/>
                <a:gd name="connsiteX4" fmla="*/ 629922 w 630402"/>
                <a:gd name="connsiteY4" fmla="*/ 652697 h 1424299"/>
                <a:gd name="connsiteX5" fmla="*/ 427845 w 630402"/>
                <a:gd name="connsiteY5" fmla="*/ 162730 h 1424299"/>
                <a:gd name="connsiteX6" fmla="*/ 366424 w 630402"/>
                <a:gd name="connsiteY6" fmla="*/ 23894 h 1424299"/>
                <a:gd name="connsiteX0" fmla="*/ 366424 w 630402"/>
                <a:gd name="connsiteY0" fmla="*/ 23894 h 1424299"/>
                <a:gd name="connsiteX1" fmla="*/ 303097 w 630402"/>
                <a:gd name="connsiteY1" fmla="*/ 164790 h 1424299"/>
                <a:gd name="connsiteX2" fmla="*/ 100970 w 630402"/>
                <a:gd name="connsiteY2" fmla="*/ 653080 h 1424299"/>
                <a:gd name="connsiteX3" fmla="*/ 364053 w 630402"/>
                <a:gd name="connsiteY3" fmla="*/ 1424299 h 1424299"/>
                <a:gd name="connsiteX4" fmla="*/ 629922 w 630402"/>
                <a:gd name="connsiteY4" fmla="*/ 652697 h 1424299"/>
                <a:gd name="connsiteX5" fmla="*/ 427845 w 630402"/>
                <a:gd name="connsiteY5" fmla="*/ 162730 h 1424299"/>
                <a:gd name="connsiteX6" fmla="*/ 366424 w 630402"/>
                <a:gd name="connsiteY6" fmla="*/ 23894 h 1424299"/>
                <a:gd name="connsiteX0" fmla="*/ 366424 w 630312"/>
                <a:gd name="connsiteY0" fmla="*/ 23894 h 1424299"/>
                <a:gd name="connsiteX1" fmla="*/ 303097 w 630312"/>
                <a:gd name="connsiteY1" fmla="*/ 164790 h 1424299"/>
                <a:gd name="connsiteX2" fmla="*/ 100970 w 630312"/>
                <a:gd name="connsiteY2" fmla="*/ 653080 h 1424299"/>
                <a:gd name="connsiteX3" fmla="*/ 364053 w 630312"/>
                <a:gd name="connsiteY3" fmla="*/ 1424299 h 1424299"/>
                <a:gd name="connsiteX4" fmla="*/ 629922 w 630312"/>
                <a:gd name="connsiteY4" fmla="*/ 652697 h 1424299"/>
                <a:gd name="connsiteX5" fmla="*/ 427845 w 630312"/>
                <a:gd name="connsiteY5" fmla="*/ 162730 h 1424299"/>
                <a:gd name="connsiteX6" fmla="*/ 366424 w 630312"/>
                <a:gd name="connsiteY6" fmla="*/ 23894 h 1424299"/>
                <a:gd name="connsiteX0" fmla="*/ 366424 w 630315"/>
                <a:gd name="connsiteY0" fmla="*/ 23894 h 1424299"/>
                <a:gd name="connsiteX1" fmla="*/ 303097 w 630315"/>
                <a:gd name="connsiteY1" fmla="*/ 164790 h 1424299"/>
                <a:gd name="connsiteX2" fmla="*/ 100970 w 630315"/>
                <a:gd name="connsiteY2" fmla="*/ 653080 h 1424299"/>
                <a:gd name="connsiteX3" fmla="*/ 364053 w 630315"/>
                <a:gd name="connsiteY3" fmla="*/ 1424299 h 1424299"/>
                <a:gd name="connsiteX4" fmla="*/ 629922 w 630315"/>
                <a:gd name="connsiteY4" fmla="*/ 652697 h 1424299"/>
                <a:gd name="connsiteX5" fmla="*/ 427845 w 630315"/>
                <a:gd name="connsiteY5" fmla="*/ 162730 h 1424299"/>
                <a:gd name="connsiteX6" fmla="*/ 366424 w 630315"/>
                <a:gd name="connsiteY6" fmla="*/ 23894 h 1424299"/>
                <a:gd name="connsiteX0" fmla="*/ 366424 w 653354"/>
                <a:gd name="connsiteY0" fmla="*/ 23894 h 1424299"/>
                <a:gd name="connsiteX1" fmla="*/ 303097 w 653354"/>
                <a:gd name="connsiteY1" fmla="*/ 164790 h 1424299"/>
                <a:gd name="connsiteX2" fmla="*/ 100970 w 653354"/>
                <a:gd name="connsiteY2" fmla="*/ 653080 h 1424299"/>
                <a:gd name="connsiteX3" fmla="*/ 364053 w 653354"/>
                <a:gd name="connsiteY3" fmla="*/ 1424299 h 1424299"/>
                <a:gd name="connsiteX4" fmla="*/ 629922 w 653354"/>
                <a:gd name="connsiteY4" fmla="*/ 652697 h 1424299"/>
                <a:gd name="connsiteX5" fmla="*/ 427845 w 653354"/>
                <a:gd name="connsiteY5" fmla="*/ 162730 h 1424299"/>
                <a:gd name="connsiteX6" fmla="*/ 366424 w 653354"/>
                <a:gd name="connsiteY6" fmla="*/ 23894 h 1424299"/>
                <a:gd name="connsiteX0" fmla="*/ 366424 w 655069"/>
                <a:gd name="connsiteY0" fmla="*/ 23894 h 1424299"/>
                <a:gd name="connsiteX1" fmla="*/ 303097 w 655069"/>
                <a:gd name="connsiteY1" fmla="*/ 164790 h 1424299"/>
                <a:gd name="connsiteX2" fmla="*/ 100970 w 655069"/>
                <a:gd name="connsiteY2" fmla="*/ 653080 h 1424299"/>
                <a:gd name="connsiteX3" fmla="*/ 364053 w 655069"/>
                <a:gd name="connsiteY3" fmla="*/ 1424299 h 1424299"/>
                <a:gd name="connsiteX4" fmla="*/ 629922 w 655069"/>
                <a:gd name="connsiteY4" fmla="*/ 652697 h 1424299"/>
                <a:gd name="connsiteX5" fmla="*/ 427845 w 655069"/>
                <a:gd name="connsiteY5" fmla="*/ 162730 h 1424299"/>
                <a:gd name="connsiteX6" fmla="*/ 366424 w 655069"/>
                <a:gd name="connsiteY6" fmla="*/ 23894 h 1424299"/>
                <a:gd name="connsiteX0" fmla="*/ 366424 w 756025"/>
                <a:gd name="connsiteY0" fmla="*/ 23894 h 1424299"/>
                <a:gd name="connsiteX1" fmla="*/ 303097 w 756025"/>
                <a:gd name="connsiteY1" fmla="*/ 164790 h 1424299"/>
                <a:gd name="connsiteX2" fmla="*/ 100970 w 756025"/>
                <a:gd name="connsiteY2" fmla="*/ 653080 h 1424299"/>
                <a:gd name="connsiteX3" fmla="*/ 364053 w 756025"/>
                <a:gd name="connsiteY3" fmla="*/ 1424299 h 1424299"/>
                <a:gd name="connsiteX4" fmla="*/ 629922 w 756025"/>
                <a:gd name="connsiteY4" fmla="*/ 652697 h 1424299"/>
                <a:gd name="connsiteX5" fmla="*/ 427845 w 756025"/>
                <a:gd name="connsiteY5" fmla="*/ 162730 h 1424299"/>
                <a:gd name="connsiteX6" fmla="*/ 366424 w 756025"/>
                <a:gd name="connsiteY6" fmla="*/ 23894 h 1424299"/>
                <a:gd name="connsiteX0" fmla="*/ 366424 w 735075"/>
                <a:gd name="connsiteY0" fmla="*/ 23894 h 1424299"/>
                <a:gd name="connsiteX1" fmla="*/ 303097 w 735075"/>
                <a:gd name="connsiteY1" fmla="*/ 164790 h 1424299"/>
                <a:gd name="connsiteX2" fmla="*/ 100970 w 735075"/>
                <a:gd name="connsiteY2" fmla="*/ 653080 h 1424299"/>
                <a:gd name="connsiteX3" fmla="*/ 364053 w 735075"/>
                <a:gd name="connsiteY3" fmla="*/ 1424299 h 1424299"/>
                <a:gd name="connsiteX4" fmla="*/ 629922 w 735075"/>
                <a:gd name="connsiteY4" fmla="*/ 652697 h 1424299"/>
                <a:gd name="connsiteX5" fmla="*/ 427845 w 735075"/>
                <a:gd name="connsiteY5" fmla="*/ 162730 h 1424299"/>
                <a:gd name="connsiteX6" fmla="*/ 366424 w 735075"/>
                <a:gd name="connsiteY6" fmla="*/ 23894 h 1424299"/>
                <a:gd name="connsiteX0" fmla="*/ 366424 w 735075"/>
                <a:gd name="connsiteY0" fmla="*/ 23894 h 1424299"/>
                <a:gd name="connsiteX1" fmla="*/ 303097 w 735075"/>
                <a:gd name="connsiteY1" fmla="*/ 164790 h 1424299"/>
                <a:gd name="connsiteX2" fmla="*/ 100970 w 735075"/>
                <a:gd name="connsiteY2" fmla="*/ 653080 h 1424299"/>
                <a:gd name="connsiteX3" fmla="*/ 364053 w 735075"/>
                <a:gd name="connsiteY3" fmla="*/ 1424299 h 1424299"/>
                <a:gd name="connsiteX4" fmla="*/ 629922 w 735075"/>
                <a:gd name="connsiteY4" fmla="*/ 652697 h 1424299"/>
                <a:gd name="connsiteX5" fmla="*/ 427845 w 735075"/>
                <a:gd name="connsiteY5" fmla="*/ 162730 h 1424299"/>
                <a:gd name="connsiteX6" fmla="*/ 366424 w 735075"/>
                <a:gd name="connsiteY6" fmla="*/ 23894 h 1424299"/>
                <a:gd name="connsiteX0" fmla="*/ 366424 w 735075"/>
                <a:gd name="connsiteY0" fmla="*/ 23894 h 1424299"/>
                <a:gd name="connsiteX1" fmla="*/ 303097 w 735075"/>
                <a:gd name="connsiteY1" fmla="*/ 164790 h 1424299"/>
                <a:gd name="connsiteX2" fmla="*/ 100970 w 735075"/>
                <a:gd name="connsiteY2" fmla="*/ 653080 h 1424299"/>
                <a:gd name="connsiteX3" fmla="*/ 364053 w 735075"/>
                <a:gd name="connsiteY3" fmla="*/ 1424299 h 1424299"/>
                <a:gd name="connsiteX4" fmla="*/ 629922 w 735075"/>
                <a:gd name="connsiteY4" fmla="*/ 652697 h 1424299"/>
                <a:gd name="connsiteX5" fmla="*/ 427845 w 735075"/>
                <a:gd name="connsiteY5" fmla="*/ 162730 h 1424299"/>
                <a:gd name="connsiteX6" fmla="*/ 366424 w 735075"/>
                <a:gd name="connsiteY6" fmla="*/ 23894 h 1424299"/>
                <a:gd name="connsiteX0" fmla="*/ 366424 w 735075"/>
                <a:gd name="connsiteY0" fmla="*/ 12 h 1400417"/>
                <a:gd name="connsiteX1" fmla="*/ 303097 w 735075"/>
                <a:gd name="connsiteY1" fmla="*/ 140908 h 1400417"/>
                <a:gd name="connsiteX2" fmla="*/ 100970 w 735075"/>
                <a:gd name="connsiteY2" fmla="*/ 629198 h 1400417"/>
                <a:gd name="connsiteX3" fmla="*/ 364053 w 735075"/>
                <a:gd name="connsiteY3" fmla="*/ 1400417 h 1400417"/>
                <a:gd name="connsiteX4" fmla="*/ 629922 w 735075"/>
                <a:gd name="connsiteY4" fmla="*/ 628815 h 1400417"/>
                <a:gd name="connsiteX5" fmla="*/ 427845 w 735075"/>
                <a:gd name="connsiteY5" fmla="*/ 138848 h 1400417"/>
                <a:gd name="connsiteX6" fmla="*/ 366424 w 735075"/>
                <a:gd name="connsiteY6" fmla="*/ 12 h 1400417"/>
                <a:gd name="connsiteX0" fmla="*/ 303099 w 653350"/>
                <a:gd name="connsiteY0" fmla="*/ 12 h 1401280"/>
                <a:gd name="connsiteX1" fmla="*/ 239772 w 653350"/>
                <a:gd name="connsiteY1" fmla="*/ 140908 h 1401280"/>
                <a:gd name="connsiteX2" fmla="*/ 89959 w 653350"/>
                <a:gd name="connsiteY2" fmla="*/ 699186 h 1401280"/>
                <a:gd name="connsiteX3" fmla="*/ 300728 w 653350"/>
                <a:gd name="connsiteY3" fmla="*/ 1400417 h 1401280"/>
                <a:gd name="connsiteX4" fmla="*/ 566597 w 653350"/>
                <a:gd name="connsiteY4" fmla="*/ 628815 h 1401280"/>
                <a:gd name="connsiteX5" fmla="*/ 364520 w 653350"/>
                <a:gd name="connsiteY5" fmla="*/ 138848 h 1401280"/>
                <a:gd name="connsiteX6" fmla="*/ 303099 w 653350"/>
                <a:gd name="connsiteY6" fmla="*/ 12 h 1401280"/>
                <a:gd name="connsiteX0" fmla="*/ 302782 w 640523"/>
                <a:gd name="connsiteY0" fmla="*/ 31 h 1400436"/>
                <a:gd name="connsiteX1" fmla="*/ 239455 w 640523"/>
                <a:gd name="connsiteY1" fmla="*/ 140927 h 1400436"/>
                <a:gd name="connsiteX2" fmla="*/ 89642 w 640523"/>
                <a:gd name="connsiteY2" fmla="*/ 699205 h 1400436"/>
                <a:gd name="connsiteX3" fmla="*/ 300411 w 640523"/>
                <a:gd name="connsiteY3" fmla="*/ 1400436 h 1400436"/>
                <a:gd name="connsiteX4" fmla="*/ 552196 w 640523"/>
                <a:gd name="connsiteY4" fmla="*/ 700880 h 1400436"/>
                <a:gd name="connsiteX5" fmla="*/ 364203 w 640523"/>
                <a:gd name="connsiteY5" fmla="*/ 138867 h 1400436"/>
                <a:gd name="connsiteX6" fmla="*/ 302782 w 640523"/>
                <a:gd name="connsiteY6" fmla="*/ 31 h 1400436"/>
                <a:gd name="connsiteX0" fmla="*/ 302692 w 636869"/>
                <a:gd name="connsiteY0" fmla="*/ 31 h 1400437"/>
                <a:gd name="connsiteX1" fmla="*/ 239365 w 636869"/>
                <a:gd name="connsiteY1" fmla="*/ 140927 h 1400437"/>
                <a:gd name="connsiteX2" fmla="*/ 89552 w 636869"/>
                <a:gd name="connsiteY2" fmla="*/ 699205 h 1400437"/>
                <a:gd name="connsiteX3" fmla="*/ 300321 w 636869"/>
                <a:gd name="connsiteY3" fmla="*/ 1400436 h 1400437"/>
                <a:gd name="connsiteX4" fmla="*/ 548082 w 636869"/>
                <a:gd name="connsiteY4" fmla="*/ 696763 h 1400437"/>
                <a:gd name="connsiteX5" fmla="*/ 364113 w 636869"/>
                <a:gd name="connsiteY5" fmla="*/ 138867 h 1400437"/>
                <a:gd name="connsiteX6" fmla="*/ 302692 w 636869"/>
                <a:gd name="connsiteY6" fmla="*/ 31 h 1400437"/>
                <a:gd name="connsiteX0" fmla="*/ 302781 w 640522"/>
                <a:gd name="connsiteY0" fmla="*/ 31 h 1400440"/>
                <a:gd name="connsiteX1" fmla="*/ 239454 w 640522"/>
                <a:gd name="connsiteY1" fmla="*/ 140927 h 1400440"/>
                <a:gd name="connsiteX2" fmla="*/ 89641 w 640522"/>
                <a:gd name="connsiteY2" fmla="*/ 699205 h 1400440"/>
                <a:gd name="connsiteX3" fmla="*/ 300410 w 640522"/>
                <a:gd name="connsiteY3" fmla="*/ 1400436 h 1400440"/>
                <a:gd name="connsiteX4" fmla="*/ 552195 w 640522"/>
                <a:gd name="connsiteY4" fmla="*/ 694705 h 1400440"/>
                <a:gd name="connsiteX5" fmla="*/ 364202 w 640522"/>
                <a:gd name="connsiteY5" fmla="*/ 138867 h 1400440"/>
                <a:gd name="connsiteX6" fmla="*/ 302781 w 640522"/>
                <a:gd name="connsiteY6" fmla="*/ 31 h 1400440"/>
                <a:gd name="connsiteX0" fmla="*/ 302781 w 640522"/>
                <a:gd name="connsiteY0" fmla="*/ 31 h 1400440"/>
                <a:gd name="connsiteX1" fmla="*/ 239454 w 640522"/>
                <a:gd name="connsiteY1" fmla="*/ 140927 h 1400440"/>
                <a:gd name="connsiteX2" fmla="*/ 89641 w 640522"/>
                <a:gd name="connsiteY2" fmla="*/ 699205 h 1400440"/>
                <a:gd name="connsiteX3" fmla="*/ 300410 w 640522"/>
                <a:gd name="connsiteY3" fmla="*/ 1400436 h 1400440"/>
                <a:gd name="connsiteX4" fmla="*/ 552195 w 640522"/>
                <a:gd name="connsiteY4" fmla="*/ 694705 h 1400440"/>
                <a:gd name="connsiteX5" fmla="*/ 364202 w 640522"/>
                <a:gd name="connsiteY5" fmla="*/ 138867 h 1400440"/>
                <a:gd name="connsiteX6" fmla="*/ 302781 w 640522"/>
                <a:gd name="connsiteY6" fmla="*/ 31 h 1400440"/>
                <a:gd name="connsiteX0" fmla="*/ 329915 w 691948"/>
                <a:gd name="connsiteY0" fmla="*/ 31 h 1400440"/>
                <a:gd name="connsiteX1" fmla="*/ 266588 w 691948"/>
                <a:gd name="connsiteY1" fmla="*/ 140927 h 1400440"/>
                <a:gd name="connsiteX2" fmla="*/ 116775 w 691948"/>
                <a:gd name="connsiteY2" fmla="*/ 699205 h 1400440"/>
                <a:gd name="connsiteX3" fmla="*/ 327544 w 691948"/>
                <a:gd name="connsiteY3" fmla="*/ 1400436 h 1400440"/>
                <a:gd name="connsiteX4" fmla="*/ 579329 w 691948"/>
                <a:gd name="connsiteY4" fmla="*/ 694705 h 1400440"/>
                <a:gd name="connsiteX5" fmla="*/ 391336 w 691948"/>
                <a:gd name="connsiteY5" fmla="*/ 138867 h 1400440"/>
                <a:gd name="connsiteX6" fmla="*/ 329915 w 691948"/>
                <a:gd name="connsiteY6" fmla="*/ 31 h 1400440"/>
                <a:gd name="connsiteX0" fmla="*/ 329915 w 691948"/>
                <a:gd name="connsiteY0" fmla="*/ 31 h 1400440"/>
                <a:gd name="connsiteX1" fmla="*/ 266588 w 691948"/>
                <a:gd name="connsiteY1" fmla="*/ 140927 h 1400440"/>
                <a:gd name="connsiteX2" fmla="*/ 116775 w 691948"/>
                <a:gd name="connsiteY2" fmla="*/ 699205 h 1400440"/>
                <a:gd name="connsiteX3" fmla="*/ 327544 w 691948"/>
                <a:gd name="connsiteY3" fmla="*/ 1400436 h 1400440"/>
                <a:gd name="connsiteX4" fmla="*/ 579329 w 691948"/>
                <a:gd name="connsiteY4" fmla="*/ 694705 h 1400440"/>
                <a:gd name="connsiteX5" fmla="*/ 391336 w 691948"/>
                <a:gd name="connsiteY5" fmla="*/ 138867 h 1400440"/>
                <a:gd name="connsiteX6" fmla="*/ 329915 w 691948"/>
                <a:gd name="connsiteY6" fmla="*/ 31 h 1400440"/>
                <a:gd name="connsiteX0" fmla="*/ 325173 w 682988"/>
                <a:gd name="connsiteY0" fmla="*/ 31 h 1400449"/>
                <a:gd name="connsiteX1" fmla="*/ 261846 w 682988"/>
                <a:gd name="connsiteY1" fmla="*/ 140927 h 1400449"/>
                <a:gd name="connsiteX2" fmla="*/ 112033 w 682988"/>
                <a:gd name="connsiteY2" fmla="*/ 699205 h 1400449"/>
                <a:gd name="connsiteX3" fmla="*/ 322802 w 682988"/>
                <a:gd name="connsiteY3" fmla="*/ 1400436 h 1400449"/>
                <a:gd name="connsiteX4" fmla="*/ 574587 w 682988"/>
                <a:gd name="connsiteY4" fmla="*/ 694705 h 1400449"/>
                <a:gd name="connsiteX5" fmla="*/ 386594 w 682988"/>
                <a:gd name="connsiteY5" fmla="*/ 138867 h 1400449"/>
                <a:gd name="connsiteX6" fmla="*/ 325173 w 682988"/>
                <a:gd name="connsiteY6" fmla="*/ 31 h 1400449"/>
                <a:gd name="connsiteX0" fmla="*/ 324285 w 682100"/>
                <a:gd name="connsiteY0" fmla="*/ 31 h 1400449"/>
                <a:gd name="connsiteX1" fmla="*/ 260958 w 682100"/>
                <a:gd name="connsiteY1" fmla="*/ 140927 h 1400449"/>
                <a:gd name="connsiteX2" fmla="*/ 111145 w 682100"/>
                <a:gd name="connsiteY2" fmla="*/ 699205 h 1400449"/>
                <a:gd name="connsiteX3" fmla="*/ 321914 w 682100"/>
                <a:gd name="connsiteY3" fmla="*/ 1400436 h 1400449"/>
                <a:gd name="connsiteX4" fmla="*/ 573699 w 682100"/>
                <a:gd name="connsiteY4" fmla="*/ 694705 h 1400449"/>
                <a:gd name="connsiteX5" fmla="*/ 385706 w 682100"/>
                <a:gd name="connsiteY5" fmla="*/ 138867 h 1400449"/>
                <a:gd name="connsiteX6" fmla="*/ 324285 w 682100"/>
                <a:gd name="connsiteY6" fmla="*/ 31 h 1400449"/>
                <a:gd name="connsiteX0" fmla="*/ 327837 w 685652"/>
                <a:gd name="connsiteY0" fmla="*/ 31 h 1400449"/>
                <a:gd name="connsiteX1" fmla="*/ 264510 w 685652"/>
                <a:gd name="connsiteY1" fmla="*/ 140927 h 1400449"/>
                <a:gd name="connsiteX2" fmla="*/ 114697 w 685652"/>
                <a:gd name="connsiteY2" fmla="*/ 699205 h 1400449"/>
                <a:gd name="connsiteX3" fmla="*/ 325466 w 685652"/>
                <a:gd name="connsiteY3" fmla="*/ 1400436 h 1400449"/>
                <a:gd name="connsiteX4" fmla="*/ 577251 w 685652"/>
                <a:gd name="connsiteY4" fmla="*/ 694705 h 1400449"/>
                <a:gd name="connsiteX5" fmla="*/ 389258 w 685652"/>
                <a:gd name="connsiteY5" fmla="*/ 138867 h 1400449"/>
                <a:gd name="connsiteX6" fmla="*/ 327837 w 685652"/>
                <a:gd name="connsiteY6" fmla="*/ 31 h 1400449"/>
                <a:gd name="connsiteX0" fmla="*/ 327837 w 671656"/>
                <a:gd name="connsiteY0" fmla="*/ 31 h 1400441"/>
                <a:gd name="connsiteX1" fmla="*/ 264510 w 671656"/>
                <a:gd name="connsiteY1" fmla="*/ 140927 h 1400441"/>
                <a:gd name="connsiteX2" fmla="*/ 114697 w 671656"/>
                <a:gd name="connsiteY2" fmla="*/ 699205 h 1400441"/>
                <a:gd name="connsiteX3" fmla="*/ 325466 w 671656"/>
                <a:gd name="connsiteY3" fmla="*/ 1400436 h 1400441"/>
                <a:gd name="connsiteX4" fmla="*/ 577251 w 671656"/>
                <a:gd name="connsiteY4" fmla="*/ 694705 h 1400441"/>
                <a:gd name="connsiteX5" fmla="*/ 389258 w 671656"/>
                <a:gd name="connsiteY5" fmla="*/ 138867 h 1400441"/>
                <a:gd name="connsiteX6" fmla="*/ 327837 w 671656"/>
                <a:gd name="connsiteY6" fmla="*/ 31 h 1400441"/>
                <a:gd name="connsiteX0" fmla="*/ 327837 w 671656"/>
                <a:gd name="connsiteY0" fmla="*/ 31 h 1400441"/>
                <a:gd name="connsiteX1" fmla="*/ 264510 w 671656"/>
                <a:gd name="connsiteY1" fmla="*/ 140927 h 1400441"/>
                <a:gd name="connsiteX2" fmla="*/ 114697 w 671656"/>
                <a:gd name="connsiteY2" fmla="*/ 699205 h 1400441"/>
                <a:gd name="connsiteX3" fmla="*/ 325466 w 671656"/>
                <a:gd name="connsiteY3" fmla="*/ 1400436 h 1400441"/>
                <a:gd name="connsiteX4" fmla="*/ 577251 w 671656"/>
                <a:gd name="connsiteY4" fmla="*/ 694705 h 1400441"/>
                <a:gd name="connsiteX5" fmla="*/ 389258 w 671656"/>
                <a:gd name="connsiteY5" fmla="*/ 138867 h 1400441"/>
                <a:gd name="connsiteX6" fmla="*/ 327837 w 671656"/>
                <a:gd name="connsiteY6" fmla="*/ 31 h 1400441"/>
                <a:gd name="connsiteX0" fmla="*/ 327837 w 671656"/>
                <a:gd name="connsiteY0" fmla="*/ 33 h 1400443"/>
                <a:gd name="connsiteX1" fmla="*/ 264510 w 671656"/>
                <a:gd name="connsiteY1" fmla="*/ 140929 h 1400443"/>
                <a:gd name="connsiteX2" fmla="*/ 114697 w 671656"/>
                <a:gd name="connsiteY2" fmla="*/ 699207 h 1400443"/>
                <a:gd name="connsiteX3" fmla="*/ 325466 w 671656"/>
                <a:gd name="connsiteY3" fmla="*/ 1400438 h 1400443"/>
                <a:gd name="connsiteX4" fmla="*/ 577251 w 671656"/>
                <a:gd name="connsiteY4" fmla="*/ 694707 h 1400443"/>
                <a:gd name="connsiteX5" fmla="*/ 389258 w 671656"/>
                <a:gd name="connsiteY5" fmla="*/ 138869 h 1400443"/>
                <a:gd name="connsiteX6" fmla="*/ 327837 w 671656"/>
                <a:gd name="connsiteY6" fmla="*/ 33 h 1400443"/>
                <a:gd name="connsiteX0" fmla="*/ 327837 w 671656"/>
                <a:gd name="connsiteY0" fmla="*/ 33 h 1400443"/>
                <a:gd name="connsiteX1" fmla="*/ 264510 w 671656"/>
                <a:gd name="connsiteY1" fmla="*/ 140929 h 1400443"/>
                <a:gd name="connsiteX2" fmla="*/ 114697 w 671656"/>
                <a:gd name="connsiteY2" fmla="*/ 699207 h 1400443"/>
                <a:gd name="connsiteX3" fmla="*/ 325466 w 671656"/>
                <a:gd name="connsiteY3" fmla="*/ 1400438 h 1400443"/>
                <a:gd name="connsiteX4" fmla="*/ 577251 w 671656"/>
                <a:gd name="connsiteY4" fmla="*/ 694707 h 1400443"/>
                <a:gd name="connsiteX5" fmla="*/ 389258 w 671656"/>
                <a:gd name="connsiteY5" fmla="*/ 138869 h 1400443"/>
                <a:gd name="connsiteX6" fmla="*/ 327837 w 671656"/>
                <a:gd name="connsiteY6" fmla="*/ 33 h 1400443"/>
                <a:gd name="connsiteX0" fmla="*/ 327837 w 671656"/>
                <a:gd name="connsiteY0" fmla="*/ 33 h 1400443"/>
                <a:gd name="connsiteX1" fmla="*/ 264510 w 671656"/>
                <a:gd name="connsiteY1" fmla="*/ 140929 h 1400443"/>
                <a:gd name="connsiteX2" fmla="*/ 114697 w 671656"/>
                <a:gd name="connsiteY2" fmla="*/ 699207 h 1400443"/>
                <a:gd name="connsiteX3" fmla="*/ 325466 w 671656"/>
                <a:gd name="connsiteY3" fmla="*/ 1400438 h 1400443"/>
                <a:gd name="connsiteX4" fmla="*/ 577251 w 671656"/>
                <a:gd name="connsiteY4" fmla="*/ 694707 h 1400443"/>
                <a:gd name="connsiteX5" fmla="*/ 389258 w 671656"/>
                <a:gd name="connsiteY5" fmla="*/ 138869 h 1400443"/>
                <a:gd name="connsiteX6" fmla="*/ 327837 w 671656"/>
                <a:gd name="connsiteY6" fmla="*/ 33 h 1400443"/>
                <a:gd name="connsiteX0" fmla="*/ 327837 w 671656"/>
                <a:gd name="connsiteY0" fmla="*/ 37 h 1400447"/>
                <a:gd name="connsiteX1" fmla="*/ 264510 w 671656"/>
                <a:gd name="connsiteY1" fmla="*/ 140933 h 1400447"/>
                <a:gd name="connsiteX2" fmla="*/ 114697 w 671656"/>
                <a:gd name="connsiteY2" fmla="*/ 699211 h 1400447"/>
                <a:gd name="connsiteX3" fmla="*/ 325466 w 671656"/>
                <a:gd name="connsiteY3" fmla="*/ 1400442 h 1400447"/>
                <a:gd name="connsiteX4" fmla="*/ 577251 w 671656"/>
                <a:gd name="connsiteY4" fmla="*/ 694711 h 1400447"/>
                <a:gd name="connsiteX5" fmla="*/ 389258 w 671656"/>
                <a:gd name="connsiteY5" fmla="*/ 138873 h 1400447"/>
                <a:gd name="connsiteX6" fmla="*/ 327837 w 671656"/>
                <a:gd name="connsiteY6" fmla="*/ 37 h 1400447"/>
                <a:gd name="connsiteX0" fmla="*/ 327837 w 577669"/>
                <a:gd name="connsiteY0" fmla="*/ 0 h 1400407"/>
                <a:gd name="connsiteX1" fmla="*/ 264510 w 577669"/>
                <a:gd name="connsiteY1" fmla="*/ 140896 h 1400407"/>
                <a:gd name="connsiteX2" fmla="*/ 114697 w 577669"/>
                <a:gd name="connsiteY2" fmla="*/ 699174 h 1400407"/>
                <a:gd name="connsiteX3" fmla="*/ 325466 w 577669"/>
                <a:gd name="connsiteY3" fmla="*/ 1400405 h 1400407"/>
                <a:gd name="connsiteX4" fmla="*/ 577251 w 577669"/>
                <a:gd name="connsiteY4" fmla="*/ 694674 h 1400407"/>
                <a:gd name="connsiteX5" fmla="*/ 389258 w 577669"/>
                <a:gd name="connsiteY5" fmla="*/ 140894 h 1400407"/>
                <a:gd name="connsiteX6" fmla="*/ 327837 w 577669"/>
                <a:gd name="connsiteY6" fmla="*/ 0 h 1400407"/>
                <a:gd name="connsiteX0" fmla="*/ 327837 w 577669"/>
                <a:gd name="connsiteY0" fmla="*/ 0 h 1400407"/>
                <a:gd name="connsiteX1" fmla="*/ 264510 w 577669"/>
                <a:gd name="connsiteY1" fmla="*/ 140896 h 1400407"/>
                <a:gd name="connsiteX2" fmla="*/ 114697 w 577669"/>
                <a:gd name="connsiteY2" fmla="*/ 699174 h 1400407"/>
                <a:gd name="connsiteX3" fmla="*/ 325466 w 577669"/>
                <a:gd name="connsiteY3" fmla="*/ 1400405 h 1400407"/>
                <a:gd name="connsiteX4" fmla="*/ 577251 w 577669"/>
                <a:gd name="connsiteY4" fmla="*/ 694674 h 1400407"/>
                <a:gd name="connsiteX5" fmla="*/ 389258 w 577669"/>
                <a:gd name="connsiteY5" fmla="*/ 140894 h 1400407"/>
                <a:gd name="connsiteX6" fmla="*/ 327837 w 577669"/>
                <a:gd name="connsiteY6" fmla="*/ 0 h 1400407"/>
                <a:gd name="connsiteX0" fmla="*/ 327837 w 577669"/>
                <a:gd name="connsiteY0" fmla="*/ 0 h 1400407"/>
                <a:gd name="connsiteX1" fmla="*/ 264510 w 577669"/>
                <a:gd name="connsiteY1" fmla="*/ 140896 h 1400407"/>
                <a:gd name="connsiteX2" fmla="*/ 114697 w 577669"/>
                <a:gd name="connsiteY2" fmla="*/ 699174 h 1400407"/>
                <a:gd name="connsiteX3" fmla="*/ 325466 w 577669"/>
                <a:gd name="connsiteY3" fmla="*/ 1400405 h 1400407"/>
                <a:gd name="connsiteX4" fmla="*/ 577251 w 577669"/>
                <a:gd name="connsiteY4" fmla="*/ 694674 h 1400407"/>
                <a:gd name="connsiteX5" fmla="*/ 389258 w 577669"/>
                <a:gd name="connsiteY5" fmla="*/ 140894 h 1400407"/>
                <a:gd name="connsiteX6" fmla="*/ 327837 w 577669"/>
                <a:gd name="connsiteY6" fmla="*/ 0 h 1400407"/>
                <a:gd name="connsiteX0" fmla="*/ 327837 w 577669"/>
                <a:gd name="connsiteY0" fmla="*/ 0 h 1400407"/>
                <a:gd name="connsiteX1" fmla="*/ 264510 w 577669"/>
                <a:gd name="connsiteY1" fmla="*/ 140896 h 1400407"/>
                <a:gd name="connsiteX2" fmla="*/ 114697 w 577669"/>
                <a:gd name="connsiteY2" fmla="*/ 699174 h 1400407"/>
                <a:gd name="connsiteX3" fmla="*/ 325466 w 577669"/>
                <a:gd name="connsiteY3" fmla="*/ 1400405 h 1400407"/>
                <a:gd name="connsiteX4" fmla="*/ 577251 w 577669"/>
                <a:gd name="connsiteY4" fmla="*/ 694674 h 1400407"/>
                <a:gd name="connsiteX5" fmla="*/ 389258 w 577669"/>
                <a:gd name="connsiteY5" fmla="*/ 140894 h 1400407"/>
                <a:gd name="connsiteX6" fmla="*/ 327837 w 577669"/>
                <a:gd name="connsiteY6" fmla="*/ 0 h 1400407"/>
                <a:gd name="connsiteX0" fmla="*/ 327837 w 619445"/>
                <a:gd name="connsiteY0" fmla="*/ 0 h 1400407"/>
                <a:gd name="connsiteX1" fmla="*/ 264510 w 619445"/>
                <a:gd name="connsiteY1" fmla="*/ 140896 h 1400407"/>
                <a:gd name="connsiteX2" fmla="*/ 114697 w 619445"/>
                <a:gd name="connsiteY2" fmla="*/ 699174 h 1400407"/>
                <a:gd name="connsiteX3" fmla="*/ 325466 w 619445"/>
                <a:gd name="connsiteY3" fmla="*/ 1400405 h 1400407"/>
                <a:gd name="connsiteX4" fmla="*/ 577251 w 619445"/>
                <a:gd name="connsiteY4" fmla="*/ 694674 h 1400407"/>
                <a:gd name="connsiteX5" fmla="*/ 389258 w 619445"/>
                <a:gd name="connsiteY5" fmla="*/ 140894 h 1400407"/>
                <a:gd name="connsiteX6" fmla="*/ 327837 w 619445"/>
                <a:gd name="connsiteY6" fmla="*/ 0 h 1400407"/>
                <a:gd name="connsiteX0" fmla="*/ 327837 w 618113"/>
                <a:gd name="connsiteY0" fmla="*/ 0 h 1400407"/>
                <a:gd name="connsiteX1" fmla="*/ 264510 w 618113"/>
                <a:gd name="connsiteY1" fmla="*/ 140896 h 1400407"/>
                <a:gd name="connsiteX2" fmla="*/ 114697 w 618113"/>
                <a:gd name="connsiteY2" fmla="*/ 699174 h 1400407"/>
                <a:gd name="connsiteX3" fmla="*/ 325466 w 618113"/>
                <a:gd name="connsiteY3" fmla="*/ 1400405 h 1400407"/>
                <a:gd name="connsiteX4" fmla="*/ 577251 w 618113"/>
                <a:gd name="connsiteY4" fmla="*/ 694674 h 1400407"/>
                <a:gd name="connsiteX5" fmla="*/ 389258 w 618113"/>
                <a:gd name="connsiteY5" fmla="*/ 140894 h 1400407"/>
                <a:gd name="connsiteX6" fmla="*/ 327837 w 618113"/>
                <a:gd name="connsiteY6" fmla="*/ 0 h 1400407"/>
                <a:gd name="connsiteX0" fmla="*/ 327837 w 729370"/>
                <a:gd name="connsiteY0" fmla="*/ 0 h 1400413"/>
                <a:gd name="connsiteX1" fmla="*/ 264510 w 729370"/>
                <a:gd name="connsiteY1" fmla="*/ 140896 h 1400413"/>
                <a:gd name="connsiteX2" fmla="*/ 114697 w 729370"/>
                <a:gd name="connsiteY2" fmla="*/ 699174 h 1400413"/>
                <a:gd name="connsiteX3" fmla="*/ 325466 w 729370"/>
                <a:gd name="connsiteY3" fmla="*/ 1400405 h 1400413"/>
                <a:gd name="connsiteX4" fmla="*/ 577251 w 729370"/>
                <a:gd name="connsiteY4" fmla="*/ 694674 h 1400413"/>
                <a:gd name="connsiteX5" fmla="*/ 389258 w 729370"/>
                <a:gd name="connsiteY5" fmla="*/ 140894 h 1400413"/>
                <a:gd name="connsiteX6" fmla="*/ 327837 w 729370"/>
                <a:gd name="connsiteY6" fmla="*/ 0 h 1400413"/>
                <a:gd name="connsiteX0" fmla="*/ 364304 w 765837"/>
                <a:gd name="connsiteY0" fmla="*/ 0 h 1400413"/>
                <a:gd name="connsiteX1" fmla="*/ 300977 w 765837"/>
                <a:gd name="connsiteY1" fmla="*/ 140896 h 1400413"/>
                <a:gd name="connsiteX2" fmla="*/ 151164 w 765837"/>
                <a:gd name="connsiteY2" fmla="*/ 699174 h 1400413"/>
                <a:gd name="connsiteX3" fmla="*/ 361933 w 765837"/>
                <a:gd name="connsiteY3" fmla="*/ 1400405 h 1400413"/>
                <a:gd name="connsiteX4" fmla="*/ 613718 w 765837"/>
                <a:gd name="connsiteY4" fmla="*/ 694674 h 1400413"/>
                <a:gd name="connsiteX5" fmla="*/ 425725 w 765837"/>
                <a:gd name="connsiteY5" fmla="*/ 140894 h 1400413"/>
                <a:gd name="connsiteX6" fmla="*/ 364304 w 765837"/>
                <a:gd name="connsiteY6" fmla="*/ 0 h 1400413"/>
                <a:gd name="connsiteX0" fmla="*/ 364304 w 764953"/>
                <a:gd name="connsiteY0" fmla="*/ 0 h 1400411"/>
                <a:gd name="connsiteX1" fmla="*/ 300977 w 764953"/>
                <a:gd name="connsiteY1" fmla="*/ 140896 h 1400411"/>
                <a:gd name="connsiteX2" fmla="*/ 151164 w 764953"/>
                <a:gd name="connsiteY2" fmla="*/ 699174 h 1400411"/>
                <a:gd name="connsiteX3" fmla="*/ 361933 w 764953"/>
                <a:gd name="connsiteY3" fmla="*/ 1400405 h 1400411"/>
                <a:gd name="connsiteX4" fmla="*/ 613718 w 764953"/>
                <a:gd name="connsiteY4" fmla="*/ 694674 h 1400411"/>
                <a:gd name="connsiteX5" fmla="*/ 425725 w 764953"/>
                <a:gd name="connsiteY5" fmla="*/ 140894 h 1400411"/>
                <a:gd name="connsiteX6" fmla="*/ 364304 w 764953"/>
                <a:gd name="connsiteY6" fmla="*/ 0 h 1400411"/>
                <a:gd name="connsiteX0" fmla="*/ 339910 w 706196"/>
                <a:gd name="connsiteY0" fmla="*/ 0 h 1400407"/>
                <a:gd name="connsiteX1" fmla="*/ 276583 w 706196"/>
                <a:gd name="connsiteY1" fmla="*/ 140896 h 1400407"/>
                <a:gd name="connsiteX2" fmla="*/ 126770 w 706196"/>
                <a:gd name="connsiteY2" fmla="*/ 699174 h 1400407"/>
                <a:gd name="connsiteX3" fmla="*/ 337539 w 706196"/>
                <a:gd name="connsiteY3" fmla="*/ 1400405 h 1400407"/>
                <a:gd name="connsiteX4" fmla="*/ 575240 w 706196"/>
                <a:gd name="connsiteY4" fmla="*/ 694674 h 1400407"/>
                <a:gd name="connsiteX5" fmla="*/ 401331 w 706196"/>
                <a:gd name="connsiteY5" fmla="*/ 140894 h 1400407"/>
                <a:gd name="connsiteX6" fmla="*/ 339910 w 706196"/>
                <a:gd name="connsiteY6" fmla="*/ 0 h 1400407"/>
                <a:gd name="connsiteX0" fmla="*/ 339608 w 695490"/>
                <a:gd name="connsiteY0" fmla="*/ 0 h 1400407"/>
                <a:gd name="connsiteX1" fmla="*/ 276281 w 695490"/>
                <a:gd name="connsiteY1" fmla="*/ 140896 h 1400407"/>
                <a:gd name="connsiteX2" fmla="*/ 126468 w 695490"/>
                <a:gd name="connsiteY2" fmla="*/ 699174 h 1400407"/>
                <a:gd name="connsiteX3" fmla="*/ 337237 w 695490"/>
                <a:gd name="connsiteY3" fmla="*/ 1400405 h 1400407"/>
                <a:gd name="connsiteX4" fmla="*/ 562865 w 695490"/>
                <a:gd name="connsiteY4" fmla="*/ 694674 h 1400407"/>
                <a:gd name="connsiteX5" fmla="*/ 401029 w 695490"/>
                <a:gd name="connsiteY5" fmla="*/ 140894 h 1400407"/>
                <a:gd name="connsiteX6" fmla="*/ 339608 w 695490"/>
                <a:gd name="connsiteY6" fmla="*/ 0 h 1400407"/>
                <a:gd name="connsiteX0" fmla="*/ 339358 w 686603"/>
                <a:gd name="connsiteY0" fmla="*/ 0 h 1400407"/>
                <a:gd name="connsiteX1" fmla="*/ 276031 w 686603"/>
                <a:gd name="connsiteY1" fmla="*/ 140896 h 1400407"/>
                <a:gd name="connsiteX2" fmla="*/ 126218 w 686603"/>
                <a:gd name="connsiteY2" fmla="*/ 699174 h 1400407"/>
                <a:gd name="connsiteX3" fmla="*/ 336987 w 686603"/>
                <a:gd name="connsiteY3" fmla="*/ 1400405 h 1400407"/>
                <a:gd name="connsiteX4" fmla="*/ 552555 w 686603"/>
                <a:gd name="connsiteY4" fmla="*/ 694674 h 1400407"/>
                <a:gd name="connsiteX5" fmla="*/ 400779 w 686603"/>
                <a:gd name="connsiteY5" fmla="*/ 140894 h 1400407"/>
                <a:gd name="connsiteX6" fmla="*/ 339358 w 686603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39108 w 677747"/>
                <a:gd name="connsiteY0" fmla="*/ 0 h 1400407"/>
                <a:gd name="connsiteX1" fmla="*/ 275781 w 677747"/>
                <a:gd name="connsiteY1" fmla="*/ 140896 h 1400407"/>
                <a:gd name="connsiteX2" fmla="*/ 125968 w 677747"/>
                <a:gd name="connsiteY2" fmla="*/ 699174 h 1400407"/>
                <a:gd name="connsiteX3" fmla="*/ 336737 w 677747"/>
                <a:gd name="connsiteY3" fmla="*/ 1400405 h 1400407"/>
                <a:gd name="connsiteX4" fmla="*/ 542245 w 677747"/>
                <a:gd name="connsiteY4" fmla="*/ 694674 h 1400407"/>
                <a:gd name="connsiteX5" fmla="*/ 400529 w 677747"/>
                <a:gd name="connsiteY5" fmla="*/ 140894 h 1400407"/>
                <a:gd name="connsiteX6" fmla="*/ 339108 w 677747"/>
                <a:gd name="connsiteY6" fmla="*/ 0 h 1400407"/>
                <a:gd name="connsiteX0" fmla="*/ 365167 w 730505"/>
                <a:gd name="connsiteY0" fmla="*/ 0 h 1400407"/>
                <a:gd name="connsiteX1" fmla="*/ 301840 w 730505"/>
                <a:gd name="connsiteY1" fmla="*/ 140896 h 1400407"/>
                <a:gd name="connsiteX2" fmla="*/ 152027 w 730505"/>
                <a:gd name="connsiteY2" fmla="*/ 699174 h 1400407"/>
                <a:gd name="connsiteX3" fmla="*/ 362796 w 730505"/>
                <a:gd name="connsiteY3" fmla="*/ 1400405 h 1400407"/>
                <a:gd name="connsiteX4" fmla="*/ 568304 w 730505"/>
                <a:gd name="connsiteY4" fmla="*/ 694674 h 1400407"/>
                <a:gd name="connsiteX5" fmla="*/ 426588 w 730505"/>
                <a:gd name="connsiteY5" fmla="*/ 140894 h 1400407"/>
                <a:gd name="connsiteX6" fmla="*/ 365167 w 730505"/>
                <a:gd name="connsiteY6" fmla="*/ 0 h 1400407"/>
                <a:gd name="connsiteX0" fmla="*/ 365167 w 707326"/>
                <a:gd name="connsiteY0" fmla="*/ 0 h 1400407"/>
                <a:gd name="connsiteX1" fmla="*/ 301840 w 707326"/>
                <a:gd name="connsiteY1" fmla="*/ 140896 h 1400407"/>
                <a:gd name="connsiteX2" fmla="*/ 152027 w 707326"/>
                <a:gd name="connsiteY2" fmla="*/ 699174 h 1400407"/>
                <a:gd name="connsiteX3" fmla="*/ 362796 w 707326"/>
                <a:gd name="connsiteY3" fmla="*/ 1400405 h 1400407"/>
                <a:gd name="connsiteX4" fmla="*/ 568304 w 707326"/>
                <a:gd name="connsiteY4" fmla="*/ 694674 h 1400407"/>
                <a:gd name="connsiteX5" fmla="*/ 426588 w 707326"/>
                <a:gd name="connsiteY5" fmla="*/ 140894 h 1400407"/>
                <a:gd name="connsiteX6" fmla="*/ 365167 w 707326"/>
                <a:gd name="connsiteY6" fmla="*/ 0 h 1400407"/>
                <a:gd name="connsiteX0" fmla="*/ 365167 w 724262"/>
                <a:gd name="connsiteY0" fmla="*/ 0 h 1400407"/>
                <a:gd name="connsiteX1" fmla="*/ 301840 w 724262"/>
                <a:gd name="connsiteY1" fmla="*/ 140896 h 1400407"/>
                <a:gd name="connsiteX2" fmla="*/ 152027 w 724262"/>
                <a:gd name="connsiteY2" fmla="*/ 699174 h 1400407"/>
                <a:gd name="connsiteX3" fmla="*/ 362796 w 724262"/>
                <a:gd name="connsiteY3" fmla="*/ 1400405 h 1400407"/>
                <a:gd name="connsiteX4" fmla="*/ 568304 w 724262"/>
                <a:gd name="connsiteY4" fmla="*/ 694674 h 1400407"/>
                <a:gd name="connsiteX5" fmla="*/ 426588 w 724262"/>
                <a:gd name="connsiteY5" fmla="*/ 140894 h 1400407"/>
                <a:gd name="connsiteX6" fmla="*/ 365167 w 724262"/>
                <a:gd name="connsiteY6" fmla="*/ 0 h 1400407"/>
                <a:gd name="connsiteX0" fmla="*/ 365167 w 719818"/>
                <a:gd name="connsiteY0" fmla="*/ 0 h 1400407"/>
                <a:gd name="connsiteX1" fmla="*/ 301840 w 719818"/>
                <a:gd name="connsiteY1" fmla="*/ 140896 h 1400407"/>
                <a:gd name="connsiteX2" fmla="*/ 152027 w 719818"/>
                <a:gd name="connsiteY2" fmla="*/ 699174 h 1400407"/>
                <a:gd name="connsiteX3" fmla="*/ 362796 w 719818"/>
                <a:gd name="connsiteY3" fmla="*/ 1400405 h 1400407"/>
                <a:gd name="connsiteX4" fmla="*/ 568304 w 719818"/>
                <a:gd name="connsiteY4" fmla="*/ 694674 h 1400407"/>
                <a:gd name="connsiteX5" fmla="*/ 426588 w 719818"/>
                <a:gd name="connsiteY5" fmla="*/ 140894 h 1400407"/>
                <a:gd name="connsiteX6" fmla="*/ 365167 w 719818"/>
                <a:gd name="connsiteY6" fmla="*/ 0 h 1400407"/>
                <a:gd name="connsiteX0" fmla="*/ 365167 w 723077"/>
                <a:gd name="connsiteY0" fmla="*/ 0 h 1400407"/>
                <a:gd name="connsiteX1" fmla="*/ 301840 w 723077"/>
                <a:gd name="connsiteY1" fmla="*/ 140896 h 1400407"/>
                <a:gd name="connsiteX2" fmla="*/ 152027 w 723077"/>
                <a:gd name="connsiteY2" fmla="*/ 699174 h 1400407"/>
                <a:gd name="connsiteX3" fmla="*/ 362796 w 723077"/>
                <a:gd name="connsiteY3" fmla="*/ 1400405 h 1400407"/>
                <a:gd name="connsiteX4" fmla="*/ 568304 w 723077"/>
                <a:gd name="connsiteY4" fmla="*/ 694674 h 1400407"/>
                <a:gd name="connsiteX5" fmla="*/ 426588 w 723077"/>
                <a:gd name="connsiteY5" fmla="*/ 140894 h 1400407"/>
                <a:gd name="connsiteX6" fmla="*/ 365167 w 723077"/>
                <a:gd name="connsiteY6" fmla="*/ 0 h 1400407"/>
                <a:gd name="connsiteX0" fmla="*/ 365167 w 729319"/>
                <a:gd name="connsiteY0" fmla="*/ 0 h 1400407"/>
                <a:gd name="connsiteX1" fmla="*/ 301840 w 729319"/>
                <a:gd name="connsiteY1" fmla="*/ 140896 h 1400407"/>
                <a:gd name="connsiteX2" fmla="*/ 152027 w 729319"/>
                <a:gd name="connsiteY2" fmla="*/ 699174 h 1400407"/>
                <a:gd name="connsiteX3" fmla="*/ 362796 w 729319"/>
                <a:gd name="connsiteY3" fmla="*/ 1400405 h 1400407"/>
                <a:gd name="connsiteX4" fmla="*/ 568304 w 729319"/>
                <a:gd name="connsiteY4" fmla="*/ 694674 h 1400407"/>
                <a:gd name="connsiteX5" fmla="*/ 426588 w 729319"/>
                <a:gd name="connsiteY5" fmla="*/ 140894 h 1400407"/>
                <a:gd name="connsiteX6" fmla="*/ 365167 w 729319"/>
                <a:gd name="connsiteY6" fmla="*/ 0 h 1400407"/>
                <a:gd name="connsiteX0" fmla="*/ 365167 w 723517"/>
                <a:gd name="connsiteY0" fmla="*/ 0 h 1400407"/>
                <a:gd name="connsiteX1" fmla="*/ 301840 w 723517"/>
                <a:gd name="connsiteY1" fmla="*/ 140896 h 1400407"/>
                <a:gd name="connsiteX2" fmla="*/ 152027 w 723517"/>
                <a:gd name="connsiteY2" fmla="*/ 699174 h 1400407"/>
                <a:gd name="connsiteX3" fmla="*/ 362796 w 723517"/>
                <a:gd name="connsiteY3" fmla="*/ 1400405 h 1400407"/>
                <a:gd name="connsiteX4" fmla="*/ 568304 w 723517"/>
                <a:gd name="connsiteY4" fmla="*/ 694674 h 1400407"/>
                <a:gd name="connsiteX5" fmla="*/ 426588 w 723517"/>
                <a:gd name="connsiteY5" fmla="*/ 140894 h 1400407"/>
                <a:gd name="connsiteX6" fmla="*/ 365167 w 723517"/>
                <a:gd name="connsiteY6" fmla="*/ 0 h 1400407"/>
                <a:gd name="connsiteX0" fmla="*/ 365167 w 712669"/>
                <a:gd name="connsiteY0" fmla="*/ 0 h 1400407"/>
                <a:gd name="connsiteX1" fmla="*/ 301840 w 712669"/>
                <a:gd name="connsiteY1" fmla="*/ 140896 h 1400407"/>
                <a:gd name="connsiteX2" fmla="*/ 152027 w 712669"/>
                <a:gd name="connsiteY2" fmla="*/ 699174 h 1400407"/>
                <a:gd name="connsiteX3" fmla="*/ 362796 w 712669"/>
                <a:gd name="connsiteY3" fmla="*/ 1400405 h 1400407"/>
                <a:gd name="connsiteX4" fmla="*/ 568304 w 712669"/>
                <a:gd name="connsiteY4" fmla="*/ 694674 h 1400407"/>
                <a:gd name="connsiteX5" fmla="*/ 426588 w 712669"/>
                <a:gd name="connsiteY5" fmla="*/ 140894 h 1400407"/>
                <a:gd name="connsiteX6" fmla="*/ 365167 w 712669"/>
                <a:gd name="connsiteY6" fmla="*/ 0 h 1400407"/>
                <a:gd name="connsiteX0" fmla="*/ 365167 w 713392"/>
                <a:gd name="connsiteY0" fmla="*/ 0 h 1400407"/>
                <a:gd name="connsiteX1" fmla="*/ 301840 w 713392"/>
                <a:gd name="connsiteY1" fmla="*/ 140896 h 1400407"/>
                <a:gd name="connsiteX2" fmla="*/ 152027 w 713392"/>
                <a:gd name="connsiteY2" fmla="*/ 699174 h 1400407"/>
                <a:gd name="connsiteX3" fmla="*/ 362796 w 713392"/>
                <a:gd name="connsiteY3" fmla="*/ 1400405 h 1400407"/>
                <a:gd name="connsiteX4" fmla="*/ 568304 w 713392"/>
                <a:gd name="connsiteY4" fmla="*/ 694674 h 1400407"/>
                <a:gd name="connsiteX5" fmla="*/ 426588 w 713392"/>
                <a:gd name="connsiteY5" fmla="*/ 140894 h 1400407"/>
                <a:gd name="connsiteX6" fmla="*/ 365167 w 713392"/>
                <a:gd name="connsiteY6" fmla="*/ 0 h 1400407"/>
                <a:gd name="connsiteX0" fmla="*/ 365167 w 703953"/>
                <a:gd name="connsiteY0" fmla="*/ 0 h 1400407"/>
                <a:gd name="connsiteX1" fmla="*/ 301840 w 703953"/>
                <a:gd name="connsiteY1" fmla="*/ 140896 h 1400407"/>
                <a:gd name="connsiteX2" fmla="*/ 152027 w 703953"/>
                <a:gd name="connsiteY2" fmla="*/ 699174 h 1400407"/>
                <a:gd name="connsiteX3" fmla="*/ 362796 w 703953"/>
                <a:gd name="connsiteY3" fmla="*/ 1400405 h 1400407"/>
                <a:gd name="connsiteX4" fmla="*/ 568304 w 703953"/>
                <a:gd name="connsiteY4" fmla="*/ 694674 h 1400407"/>
                <a:gd name="connsiteX5" fmla="*/ 426588 w 703953"/>
                <a:gd name="connsiteY5" fmla="*/ 140894 h 1400407"/>
                <a:gd name="connsiteX6" fmla="*/ 365167 w 703953"/>
                <a:gd name="connsiteY6" fmla="*/ 0 h 1400407"/>
                <a:gd name="connsiteX0" fmla="*/ 339183 w 654872"/>
                <a:gd name="connsiteY0" fmla="*/ 0 h 1400407"/>
                <a:gd name="connsiteX1" fmla="*/ 275856 w 654872"/>
                <a:gd name="connsiteY1" fmla="*/ 140896 h 1400407"/>
                <a:gd name="connsiteX2" fmla="*/ 126043 w 654872"/>
                <a:gd name="connsiteY2" fmla="*/ 699174 h 1400407"/>
                <a:gd name="connsiteX3" fmla="*/ 336812 w 654872"/>
                <a:gd name="connsiteY3" fmla="*/ 1400405 h 1400407"/>
                <a:gd name="connsiteX4" fmla="*/ 545339 w 654872"/>
                <a:gd name="connsiteY4" fmla="*/ 694674 h 1400407"/>
                <a:gd name="connsiteX5" fmla="*/ 400604 w 654872"/>
                <a:gd name="connsiteY5" fmla="*/ 140894 h 1400407"/>
                <a:gd name="connsiteX6" fmla="*/ 339183 w 654872"/>
                <a:gd name="connsiteY6" fmla="*/ 0 h 1400407"/>
                <a:gd name="connsiteX0" fmla="*/ 339183 w 654872"/>
                <a:gd name="connsiteY0" fmla="*/ 0 h 1400407"/>
                <a:gd name="connsiteX1" fmla="*/ 275856 w 654872"/>
                <a:gd name="connsiteY1" fmla="*/ 140896 h 1400407"/>
                <a:gd name="connsiteX2" fmla="*/ 126043 w 654872"/>
                <a:gd name="connsiteY2" fmla="*/ 699174 h 1400407"/>
                <a:gd name="connsiteX3" fmla="*/ 336812 w 654872"/>
                <a:gd name="connsiteY3" fmla="*/ 1400405 h 1400407"/>
                <a:gd name="connsiteX4" fmla="*/ 545339 w 654872"/>
                <a:gd name="connsiteY4" fmla="*/ 694674 h 1400407"/>
                <a:gd name="connsiteX5" fmla="*/ 400604 w 654872"/>
                <a:gd name="connsiteY5" fmla="*/ 140894 h 1400407"/>
                <a:gd name="connsiteX6" fmla="*/ 339183 w 654872"/>
                <a:gd name="connsiteY6" fmla="*/ 0 h 1400407"/>
                <a:gd name="connsiteX0" fmla="*/ 339183 w 669628"/>
                <a:gd name="connsiteY0" fmla="*/ 0 h 1400407"/>
                <a:gd name="connsiteX1" fmla="*/ 275856 w 669628"/>
                <a:gd name="connsiteY1" fmla="*/ 140896 h 1400407"/>
                <a:gd name="connsiteX2" fmla="*/ 126043 w 669628"/>
                <a:gd name="connsiteY2" fmla="*/ 699174 h 1400407"/>
                <a:gd name="connsiteX3" fmla="*/ 336812 w 669628"/>
                <a:gd name="connsiteY3" fmla="*/ 1400405 h 1400407"/>
                <a:gd name="connsiteX4" fmla="*/ 545339 w 669628"/>
                <a:gd name="connsiteY4" fmla="*/ 694674 h 1400407"/>
                <a:gd name="connsiteX5" fmla="*/ 400604 w 669628"/>
                <a:gd name="connsiteY5" fmla="*/ 140894 h 1400407"/>
                <a:gd name="connsiteX6" fmla="*/ 339183 w 669628"/>
                <a:gd name="connsiteY6" fmla="*/ 0 h 1400407"/>
                <a:gd name="connsiteX0" fmla="*/ 339183 w 674373"/>
                <a:gd name="connsiteY0" fmla="*/ 0 h 1400407"/>
                <a:gd name="connsiteX1" fmla="*/ 275856 w 674373"/>
                <a:gd name="connsiteY1" fmla="*/ 140896 h 1400407"/>
                <a:gd name="connsiteX2" fmla="*/ 126043 w 674373"/>
                <a:gd name="connsiteY2" fmla="*/ 699174 h 1400407"/>
                <a:gd name="connsiteX3" fmla="*/ 336812 w 674373"/>
                <a:gd name="connsiteY3" fmla="*/ 1400405 h 1400407"/>
                <a:gd name="connsiteX4" fmla="*/ 545339 w 674373"/>
                <a:gd name="connsiteY4" fmla="*/ 694674 h 1400407"/>
                <a:gd name="connsiteX5" fmla="*/ 400604 w 674373"/>
                <a:gd name="connsiteY5" fmla="*/ 140894 h 1400407"/>
                <a:gd name="connsiteX6" fmla="*/ 339183 w 674373"/>
                <a:gd name="connsiteY6" fmla="*/ 0 h 1400407"/>
                <a:gd name="connsiteX0" fmla="*/ 339183 w 669151"/>
                <a:gd name="connsiteY0" fmla="*/ 0 h 1400407"/>
                <a:gd name="connsiteX1" fmla="*/ 275856 w 669151"/>
                <a:gd name="connsiteY1" fmla="*/ 140896 h 1400407"/>
                <a:gd name="connsiteX2" fmla="*/ 126043 w 669151"/>
                <a:gd name="connsiteY2" fmla="*/ 699174 h 1400407"/>
                <a:gd name="connsiteX3" fmla="*/ 336812 w 669151"/>
                <a:gd name="connsiteY3" fmla="*/ 1400405 h 1400407"/>
                <a:gd name="connsiteX4" fmla="*/ 545339 w 669151"/>
                <a:gd name="connsiteY4" fmla="*/ 694674 h 1400407"/>
                <a:gd name="connsiteX5" fmla="*/ 400604 w 669151"/>
                <a:gd name="connsiteY5" fmla="*/ 140894 h 1400407"/>
                <a:gd name="connsiteX6" fmla="*/ 339183 w 669151"/>
                <a:gd name="connsiteY6" fmla="*/ 0 h 1400407"/>
                <a:gd name="connsiteX0" fmla="*/ 339183 w 676884"/>
                <a:gd name="connsiteY0" fmla="*/ 0 h 1400407"/>
                <a:gd name="connsiteX1" fmla="*/ 275856 w 676884"/>
                <a:gd name="connsiteY1" fmla="*/ 140896 h 1400407"/>
                <a:gd name="connsiteX2" fmla="*/ 126043 w 676884"/>
                <a:gd name="connsiteY2" fmla="*/ 699174 h 1400407"/>
                <a:gd name="connsiteX3" fmla="*/ 336812 w 676884"/>
                <a:gd name="connsiteY3" fmla="*/ 1400405 h 1400407"/>
                <a:gd name="connsiteX4" fmla="*/ 545339 w 676884"/>
                <a:gd name="connsiteY4" fmla="*/ 694674 h 1400407"/>
                <a:gd name="connsiteX5" fmla="*/ 400604 w 676884"/>
                <a:gd name="connsiteY5" fmla="*/ 140894 h 1400407"/>
                <a:gd name="connsiteX6" fmla="*/ 339183 w 676884"/>
                <a:gd name="connsiteY6" fmla="*/ 0 h 1400407"/>
                <a:gd name="connsiteX0" fmla="*/ 344981 w 682682"/>
                <a:gd name="connsiteY0" fmla="*/ 0 h 1400407"/>
                <a:gd name="connsiteX1" fmla="*/ 281654 w 682682"/>
                <a:gd name="connsiteY1" fmla="*/ 140896 h 1400407"/>
                <a:gd name="connsiteX2" fmla="*/ 131841 w 682682"/>
                <a:gd name="connsiteY2" fmla="*/ 699174 h 1400407"/>
                <a:gd name="connsiteX3" fmla="*/ 342610 w 682682"/>
                <a:gd name="connsiteY3" fmla="*/ 1400405 h 1400407"/>
                <a:gd name="connsiteX4" fmla="*/ 551137 w 682682"/>
                <a:gd name="connsiteY4" fmla="*/ 694674 h 1400407"/>
                <a:gd name="connsiteX5" fmla="*/ 406402 w 682682"/>
                <a:gd name="connsiteY5" fmla="*/ 140894 h 1400407"/>
                <a:gd name="connsiteX6" fmla="*/ 344981 w 682682"/>
                <a:gd name="connsiteY6" fmla="*/ 0 h 1400407"/>
                <a:gd name="connsiteX0" fmla="*/ 344981 w 682682"/>
                <a:gd name="connsiteY0" fmla="*/ 0 h 1400407"/>
                <a:gd name="connsiteX1" fmla="*/ 281654 w 682682"/>
                <a:gd name="connsiteY1" fmla="*/ 140896 h 1400407"/>
                <a:gd name="connsiteX2" fmla="*/ 131841 w 682682"/>
                <a:gd name="connsiteY2" fmla="*/ 699174 h 1400407"/>
                <a:gd name="connsiteX3" fmla="*/ 342610 w 682682"/>
                <a:gd name="connsiteY3" fmla="*/ 1400405 h 1400407"/>
                <a:gd name="connsiteX4" fmla="*/ 551137 w 682682"/>
                <a:gd name="connsiteY4" fmla="*/ 694674 h 1400407"/>
                <a:gd name="connsiteX5" fmla="*/ 406402 w 682682"/>
                <a:gd name="connsiteY5" fmla="*/ 140894 h 1400407"/>
                <a:gd name="connsiteX6" fmla="*/ 344981 w 682682"/>
                <a:gd name="connsiteY6" fmla="*/ 0 h 1400407"/>
                <a:gd name="connsiteX0" fmla="*/ 344981 w 682682"/>
                <a:gd name="connsiteY0" fmla="*/ 0 h 1400407"/>
                <a:gd name="connsiteX1" fmla="*/ 281654 w 682682"/>
                <a:gd name="connsiteY1" fmla="*/ 140896 h 1400407"/>
                <a:gd name="connsiteX2" fmla="*/ 131841 w 682682"/>
                <a:gd name="connsiteY2" fmla="*/ 699174 h 1400407"/>
                <a:gd name="connsiteX3" fmla="*/ 342610 w 682682"/>
                <a:gd name="connsiteY3" fmla="*/ 1400405 h 1400407"/>
                <a:gd name="connsiteX4" fmla="*/ 551137 w 682682"/>
                <a:gd name="connsiteY4" fmla="*/ 694674 h 1400407"/>
                <a:gd name="connsiteX5" fmla="*/ 406402 w 682682"/>
                <a:gd name="connsiteY5" fmla="*/ 140894 h 1400407"/>
                <a:gd name="connsiteX6" fmla="*/ 344981 w 682682"/>
                <a:gd name="connsiteY6" fmla="*/ 0 h 1400407"/>
                <a:gd name="connsiteX0" fmla="*/ 353354 w 699461"/>
                <a:gd name="connsiteY0" fmla="*/ 0 h 1400408"/>
                <a:gd name="connsiteX1" fmla="*/ 290027 w 699461"/>
                <a:gd name="connsiteY1" fmla="*/ 140896 h 1400408"/>
                <a:gd name="connsiteX2" fmla="*/ 140214 w 699461"/>
                <a:gd name="connsiteY2" fmla="*/ 699174 h 1400408"/>
                <a:gd name="connsiteX3" fmla="*/ 350983 w 699461"/>
                <a:gd name="connsiteY3" fmla="*/ 1400405 h 1400408"/>
                <a:gd name="connsiteX4" fmla="*/ 559510 w 699461"/>
                <a:gd name="connsiteY4" fmla="*/ 694674 h 1400408"/>
                <a:gd name="connsiteX5" fmla="*/ 414775 w 699461"/>
                <a:gd name="connsiteY5" fmla="*/ 140894 h 1400408"/>
                <a:gd name="connsiteX6" fmla="*/ 353354 w 699461"/>
                <a:gd name="connsiteY6" fmla="*/ 0 h 1400408"/>
                <a:gd name="connsiteX0" fmla="*/ 353354 w 699461"/>
                <a:gd name="connsiteY0" fmla="*/ 0 h 1400408"/>
                <a:gd name="connsiteX1" fmla="*/ 290027 w 699461"/>
                <a:gd name="connsiteY1" fmla="*/ 140896 h 1400408"/>
                <a:gd name="connsiteX2" fmla="*/ 140214 w 699461"/>
                <a:gd name="connsiteY2" fmla="*/ 699174 h 1400408"/>
                <a:gd name="connsiteX3" fmla="*/ 350983 w 699461"/>
                <a:gd name="connsiteY3" fmla="*/ 1400405 h 1400408"/>
                <a:gd name="connsiteX4" fmla="*/ 559510 w 699461"/>
                <a:gd name="connsiteY4" fmla="*/ 694674 h 1400408"/>
                <a:gd name="connsiteX5" fmla="*/ 414775 w 699461"/>
                <a:gd name="connsiteY5" fmla="*/ 140894 h 1400408"/>
                <a:gd name="connsiteX6" fmla="*/ 353354 w 699461"/>
                <a:gd name="connsiteY6" fmla="*/ 0 h 1400408"/>
                <a:gd name="connsiteX0" fmla="*/ 365130 w 723065"/>
                <a:gd name="connsiteY0" fmla="*/ 0 h 1400408"/>
                <a:gd name="connsiteX1" fmla="*/ 301803 w 723065"/>
                <a:gd name="connsiteY1" fmla="*/ 140896 h 1400408"/>
                <a:gd name="connsiteX2" fmla="*/ 151990 w 723065"/>
                <a:gd name="connsiteY2" fmla="*/ 699174 h 1400408"/>
                <a:gd name="connsiteX3" fmla="*/ 362759 w 723065"/>
                <a:gd name="connsiteY3" fmla="*/ 1400405 h 1400408"/>
                <a:gd name="connsiteX4" fmla="*/ 571286 w 723065"/>
                <a:gd name="connsiteY4" fmla="*/ 694674 h 1400408"/>
                <a:gd name="connsiteX5" fmla="*/ 426551 w 723065"/>
                <a:gd name="connsiteY5" fmla="*/ 140894 h 1400408"/>
                <a:gd name="connsiteX6" fmla="*/ 365130 w 723065"/>
                <a:gd name="connsiteY6" fmla="*/ 0 h 1400408"/>
                <a:gd name="connsiteX0" fmla="*/ 365987 w 724783"/>
                <a:gd name="connsiteY0" fmla="*/ 0 h 1400408"/>
                <a:gd name="connsiteX1" fmla="*/ 302660 w 724783"/>
                <a:gd name="connsiteY1" fmla="*/ 140896 h 1400408"/>
                <a:gd name="connsiteX2" fmla="*/ 152847 w 724783"/>
                <a:gd name="connsiteY2" fmla="*/ 699174 h 1400408"/>
                <a:gd name="connsiteX3" fmla="*/ 363616 w 724783"/>
                <a:gd name="connsiteY3" fmla="*/ 1400405 h 1400408"/>
                <a:gd name="connsiteX4" fmla="*/ 572143 w 724783"/>
                <a:gd name="connsiteY4" fmla="*/ 694674 h 1400408"/>
                <a:gd name="connsiteX5" fmla="*/ 427408 w 724783"/>
                <a:gd name="connsiteY5" fmla="*/ 140894 h 1400408"/>
                <a:gd name="connsiteX6" fmla="*/ 365987 w 724783"/>
                <a:gd name="connsiteY6" fmla="*/ 0 h 1400408"/>
                <a:gd name="connsiteX0" fmla="*/ 367432 w 727680"/>
                <a:gd name="connsiteY0" fmla="*/ 0 h 1400408"/>
                <a:gd name="connsiteX1" fmla="*/ 304105 w 727680"/>
                <a:gd name="connsiteY1" fmla="*/ 140896 h 1400408"/>
                <a:gd name="connsiteX2" fmla="*/ 154292 w 727680"/>
                <a:gd name="connsiteY2" fmla="*/ 699174 h 1400408"/>
                <a:gd name="connsiteX3" fmla="*/ 365061 w 727680"/>
                <a:gd name="connsiteY3" fmla="*/ 1400405 h 1400408"/>
                <a:gd name="connsiteX4" fmla="*/ 573588 w 727680"/>
                <a:gd name="connsiteY4" fmla="*/ 694674 h 1400408"/>
                <a:gd name="connsiteX5" fmla="*/ 428853 w 727680"/>
                <a:gd name="connsiteY5" fmla="*/ 140894 h 1400408"/>
                <a:gd name="connsiteX6" fmla="*/ 367432 w 727680"/>
                <a:gd name="connsiteY6" fmla="*/ 0 h 1400408"/>
                <a:gd name="connsiteX0" fmla="*/ 368015 w 728849"/>
                <a:gd name="connsiteY0" fmla="*/ 0 h 1400407"/>
                <a:gd name="connsiteX1" fmla="*/ 304688 w 728849"/>
                <a:gd name="connsiteY1" fmla="*/ 140896 h 1400407"/>
                <a:gd name="connsiteX2" fmla="*/ 154875 w 728849"/>
                <a:gd name="connsiteY2" fmla="*/ 699174 h 1400407"/>
                <a:gd name="connsiteX3" fmla="*/ 365644 w 728849"/>
                <a:gd name="connsiteY3" fmla="*/ 1400405 h 1400407"/>
                <a:gd name="connsiteX4" fmla="*/ 574171 w 728849"/>
                <a:gd name="connsiteY4" fmla="*/ 694674 h 1400407"/>
                <a:gd name="connsiteX5" fmla="*/ 429436 w 728849"/>
                <a:gd name="connsiteY5" fmla="*/ 140894 h 1400407"/>
                <a:gd name="connsiteX6" fmla="*/ 368015 w 728849"/>
                <a:gd name="connsiteY6" fmla="*/ 0 h 1400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849" h="1400407">
                  <a:moveTo>
                    <a:pt x="368015" y="0"/>
                  </a:moveTo>
                  <a:cubicBezTo>
                    <a:pt x="329116" y="0"/>
                    <a:pt x="305335" y="35542"/>
                    <a:pt x="304688" y="140896"/>
                  </a:cubicBezTo>
                  <a:cubicBezTo>
                    <a:pt x="303163" y="389166"/>
                    <a:pt x="270986" y="523998"/>
                    <a:pt x="154875" y="699174"/>
                  </a:cubicBezTo>
                  <a:cubicBezTo>
                    <a:pt x="-211966" y="1252623"/>
                    <a:pt x="161455" y="1401155"/>
                    <a:pt x="365644" y="1400405"/>
                  </a:cubicBezTo>
                  <a:cubicBezTo>
                    <a:pt x="569833" y="1399655"/>
                    <a:pt x="939436" y="1253477"/>
                    <a:pt x="574171" y="694674"/>
                  </a:cubicBezTo>
                  <a:cubicBezTo>
                    <a:pt x="461466" y="522252"/>
                    <a:pt x="430751" y="388253"/>
                    <a:pt x="429436" y="140894"/>
                  </a:cubicBezTo>
                  <a:cubicBezTo>
                    <a:pt x="428870" y="34373"/>
                    <a:pt x="406914" y="0"/>
                    <a:pt x="368015" y="0"/>
                  </a:cubicBezTo>
                  <a:close/>
                </a:path>
              </a:pathLst>
            </a:custGeom>
            <a:solidFill>
              <a:srgbClr val="4060E0"/>
            </a:solidFill>
            <a:ln w="190500" cap="rnd">
              <a:noFill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Beam">
              <a:extLst>
                <a:ext uri="{FF2B5EF4-FFF2-40B4-BE49-F238E27FC236}">
                  <a16:creationId xmlns:a16="http://schemas.microsoft.com/office/drawing/2014/main" id="{90744AF1-351F-348B-7D39-75B8AD17D6EC}"/>
                </a:ext>
              </a:extLst>
            </p:cNvPr>
            <p:cNvCxnSpPr/>
            <p:nvPr/>
          </p:nvCxnSpPr>
          <p:spPr>
            <a:xfrm>
              <a:off x="3504495" y="1439999"/>
              <a:ext cx="0" cy="4320000"/>
            </a:xfrm>
            <a:prstGeom prst="line">
              <a:avLst/>
            </a:prstGeom>
            <a:ln w="190500" cap="rnd">
              <a:solidFill>
                <a:srgbClr val="4060E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74210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328</Words>
  <Application>Microsoft Office PowerPoint</Application>
  <PresentationFormat>Widescreen</PresentationFormat>
  <Paragraphs>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霞鹜文楷等宽</vt:lpstr>
      <vt:lpstr>霞鹜文楷 屏幕阅读版</vt:lpstr>
      <vt:lpstr>方正FW轻吟体 简 M</vt:lpstr>
      <vt:lpstr>Arial</vt:lpstr>
      <vt:lpstr>Calibri</vt:lpstr>
      <vt:lpstr>FOT-TsukuGo Pr5N R</vt:lpstr>
      <vt:lpstr>方正FW筑紫黑 简 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2022-11-06T03:00:58Z</dcterms:created>
  <dcterms:modified xsi:type="dcterms:W3CDTF">2023-08-23T11:42:03Z</dcterms:modified>
</cp:coreProperties>
</file>

<file path=docProps/thumbnail.jpeg>
</file>